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71" r:id="rId3"/>
    <p:sldId id="272" r:id="rId4"/>
    <p:sldId id="268" r:id="rId5"/>
    <p:sldId id="269" r:id="rId6"/>
    <p:sldId id="273" r:id="rId7"/>
    <p:sldId id="274" r:id="rId8"/>
    <p:sldId id="275" r:id="rId9"/>
    <p:sldId id="265" r:id="rId10"/>
    <p:sldId id="267" r:id="rId11"/>
    <p:sldId id="281" r:id="rId12"/>
    <p:sldId id="270" r:id="rId13"/>
    <p:sldId id="279" r:id="rId14"/>
    <p:sldId id="280" r:id="rId15"/>
    <p:sldId id="278" r:id="rId16"/>
    <p:sldId id="276" r:id="rId17"/>
    <p:sldId id="277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Hazard" userId="71b497eb-3eb3-47bd-8872-e714f38e3320" providerId="ADAL" clId="{EF0ACBBC-E436-479A-A32C-B6D3EDEA9116}"/>
    <pc:docChg chg="undo custSel addSld modSld sldOrd">
      <pc:chgData name="Laurie Hazard" userId="71b497eb-3eb3-47bd-8872-e714f38e3320" providerId="ADAL" clId="{EF0ACBBC-E436-479A-A32C-B6D3EDEA9116}" dt="2023-11-28T18:35:19.933" v="3158" actId="20577"/>
      <pc:docMkLst>
        <pc:docMk/>
      </pc:docMkLst>
      <pc:sldChg chg="modSp mod">
        <pc:chgData name="Laurie Hazard" userId="71b497eb-3eb3-47bd-8872-e714f38e3320" providerId="ADAL" clId="{EF0ACBBC-E436-479A-A32C-B6D3EDEA9116}" dt="2023-11-15T14:29:46.625" v="2193" actId="20577"/>
        <pc:sldMkLst>
          <pc:docMk/>
          <pc:sldMk cId="4280283433" sldId="256"/>
        </pc:sldMkLst>
        <pc:spChg chg="mod">
          <ac:chgData name="Laurie Hazard" userId="71b497eb-3eb3-47bd-8872-e714f38e3320" providerId="ADAL" clId="{EF0ACBBC-E436-479A-A32C-B6D3EDEA9116}" dt="2023-11-15T14:29:46.625" v="2193" actId="20577"/>
          <ac:spMkLst>
            <pc:docMk/>
            <pc:sldMk cId="4280283433" sldId="256"/>
            <ac:spMk id="3" creationId="{8F223A76-6B04-9887-EDA4-B373843403C8}"/>
          </ac:spMkLst>
        </pc:spChg>
      </pc:sldChg>
      <pc:sldChg chg="modSp mod">
        <pc:chgData name="Laurie Hazard" userId="71b497eb-3eb3-47bd-8872-e714f38e3320" providerId="ADAL" clId="{EF0ACBBC-E436-479A-A32C-B6D3EDEA9116}" dt="2023-11-15T14:30:34.960" v="2205" actId="20577"/>
        <pc:sldMkLst>
          <pc:docMk/>
          <pc:sldMk cId="3230145844" sldId="267"/>
        </pc:sldMkLst>
        <pc:spChg chg="mod">
          <ac:chgData name="Laurie Hazard" userId="71b497eb-3eb3-47bd-8872-e714f38e3320" providerId="ADAL" clId="{EF0ACBBC-E436-479A-A32C-B6D3EDEA9116}" dt="2023-11-15T14:30:34.960" v="2205" actId="20577"/>
          <ac:spMkLst>
            <pc:docMk/>
            <pc:sldMk cId="3230145844" sldId="267"/>
            <ac:spMk id="3" creationId="{9BEBA547-C6F1-7D29-31A5-24F5FA9AE40C}"/>
          </ac:spMkLst>
        </pc:spChg>
      </pc:sldChg>
      <pc:sldChg chg="modSp mod">
        <pc:chgData name="Laurie Hazard" userId="71b497eb-3eb3-47bd-8872-e714f38e3320" providerId="ADAL" clId="{EF0ACBBC-E436-479A-A32C-B6D3EDEA9116}" dt="2023-11-28T18:22:30.663" v="2223" actId="20577"/>
        <pc:sldMkLst>
          <pc:docMk/>
          <pc:sldMk cId="3704079611" sldId="271"/>
        </pc:sldMkLst>
        <pc:spChg chg="mod">
          <ac:chgData name="Laurie Hazard" userId="71b497eb-3eb3-47bd-8872-e714f38e3320" providerId="ADAL" clId="{EF0ACBBC-E436-479A-A32C-B6D3EDEA9116}" dt="2023-11-28T18:22:30.663" v="2223" actId="20577"/>
          <ac:spMkLst>
            <pc:docMk/>
            <pc:sldMk cId="3704079611" sldId="271"/>
            <ac:spMk id="3" creationId="{E77C21C5-920E-93F4-A545-EB5215A23037}"/>
          </ac:spMkLst>
        </pc:spChg>
      </pc:sldChg>
      <pc:sldChg chg="modSp mod">
        <pc:chgData name="Laurie Hazard" userId="71b497eb-3eb3-47bd-8872-e714f38e3320" providerId="ADAL" clId="{EF0ACBBC-E436-479A-A32C-B6D3EDEA9116}" dt="2023-11-14T18:23:36.491" v="187" actId="20577"/>
        <pc:sldMkLst>
          <pc:docMk/>
          <pc:sldMk cId="3079427948" sldId="272"/>
        </pc:sldMkLst>
        <pc:spChg chg="mod">
          <ac:chgData name="Laurie Hazard" userId="71b497eb-3eb3-47bd-8872-e714f38e3320" providerId="ADAL" clId="{EF0ACBBC-E436-479A-A32C-B6D3EDEA9116}" dt="2023-11-14T18:22:51.939" v="135" actId="20577"/>
          <ac:spMkLst>
            <pc:docMk/>
            <pc:sldMk cId="3079427948" sldId="272"/>
            <ac:spMk id="3" creationId="{B3113744-02E3-F492-997E-C9DA2F9C82D8}"/>
          </ac:spMkLst>
        </pc:spChg>
        <pc:spChg chg="mod">
          <ac:chgData name="Laurie Hazard" userId="71b497eb-3eb3-47bd-8872-e714f38e3320" providerId="ADAL" clId="{EF0ACBBC-E436-479A-A32C-B6D3EDEA9116}" dt="2023-11-14T18:23:36.491" v="187" actId="20577"/>
          <ac:spMkLst>
            <pc:docMk/>
            <pc:sldMk cId="3079427948" sldId="272"/>
            <ac:spMk id="4" creationId="{E3A6DBDA-6E0D-8E5B-4F6F-A4937D3F913C}"/>
          </ac:spMkLst>
        </pc:spChg>
      </pc:sldChg>
      <pc:sldChg chg="modSp new mod">
        <pc:chgData name="Laurie Hazard" userId="71b497eb-3eb3-47bd-8872-e714f38e3320" providerId="ADAL" clId="{EF0ACBBC-E436-479A-A32C-B6D3EDEA9116}" dt="2023-11-14T19:31:33.182" v="1045" actId="20577"/>
        <pc:sldMkLst>
          <pc:docMk/>
          <pc:sldMk cId="2735708070" sldId="278"/>
        </pc:sldMkLst>
        <pc:spChg chg="mod">
          <ac:chgData name="Laurie Hazard" userId="71b497eb-3eb3-47bd-8872-e714f38e3320" providerId="ADAL" clId="{EF0ACBBC-E436-479A-A32C-B6D3EDEA9116}" dt="2023-11-14T19:23:46.684" v="205" actId="20577"/>
          <ac:spMkLst>
            <pc:docMk/>
            <pc:sldMk cId="2735708070" sldId="278"/>
            <ac:spMk id="2" creationId="{AE647258-EDAB-D008-4801-FE0BFBAD0F1C}"/>
          </ac:spMkLst>
        </pc:spChg>
        <pc:spChg chg="mod">
          <ac:chgData name="Laurie Hazard" userId="71b497eb-3eb3-47bd-8872-e714f38e3320" providerId="ADAL" clId="{EF0ACBBC-E436-479A-A32C-B6D3EDEA9116}" dt="2023-11-14T19:31:33.182" v="1045" actId="20577"/>
          <ac:spMkLst>
            <pc:docMk/>
            <pc:sldMk cId="2735708070" sldId="278"/>
            <ac:spMk id="3" creationId="{C1B345DE-A661-52A3-B141-AC66E0966F21}"/>
          </ac:spMkLst>
        </pc:spChg>
      </pc:sldChg>
      <pc:sldChg chg="addSp delSp modSp new mod modClrScheme chgLayout">
        <pc:chgData name="Laurie Hazard" userId="71b497eb-3eb3-47bd-8872-e714f38e3320" providerId="ADAL" clId="{EF0ACBBC-E436-479A-A32C-B6D3EDEA9116}" dt="2023-11-15T14:28:12.538" v="2078" actId="478"/>
        <pc:sldMkLst>
          <pc:docMk/>
          <pc:sldMk cId="1744290315" sldId="279"/>
        </pc:sldMkLst>
        <pc:spChg chg="mod ord">
          <ac:chgData name="Laurie Hazard" userId="71b497eb-3eb3-47bd-8872-e714f38e3320" providerId="ADAL" clId="{EF0ACBBC-E436-479A-A32C-B6D3EDEA9116}" dt="2023-11-15T14:22:10.038" v="1816" actId="20577"/>
          <ac:spMkLst>
            <pc:docMk/>
            <pc:sldMk cId="1744290315" sldId="279"/>
            <ac:spMk id="2" creationId="{9438228F-D86D-7FAF-6C80-48957E566380}"/>
          </ac:spMkLst>
        </pc:spChg>
        <pc:spChg chg="mod ord">
          <ac:chgData name="Laurie Hazard" userId="71b497eb-3eb3-47bd-8872-e714f38e3320" providerId="ADAL" clId="{EF0ACBBC-E436-479A-A32C-B6D3EDEA9116}" dt="2023-11-15T14:27:12.670" v="2070" actId="20577"/>
          <ac:spMkLst>
            <pc:docMk/>
            <pc:sldMk cId="1744290315" sldId="279"/>
            <ac:spMk id="3" creationId="{35B30778-6B8F-8EF1-E725-B85AAE49288C}"/>
          </ac:spMkLst>
        </pc:spChg>
        <pc:spChg chg="add del mod ord">
          <ac:chgData name="Laurie Hazard" userId="71b497eb-3eb3-47bd-8872-e714f38e3320" providerId="ADAL" clId="{EF0ACBBC-E436-479A-A32C-B6D3EDEA9116}" dt="2023-11-14T19:32:50.501" v="1106" actId="22"/>
          <ac:spMkLst>
            <pc:docMk/>
            <pc:sldMk cId="1744290315" sldId="279"/>
            <ac:spMk id="4" creationId="{1BB5FFBF-93B6-E8BC-68E0-7155306B2BEE}"/>
          </ac:spMkLst>
        </pc:spChg>
        <pc:spChg chg="add del mod">
          <ac:chgData name="Laurie Hazard" userId="71b497eb-3eb3-47bd-8872-e714f38e3320" providerId="ADAL" clId="{EF0ACBBC-E436-479A-A32C-B6D3EDEA9116}" dt="2023-11-15T14:22:36.524" v="1818" actId="22"/>
          <ac:spMkLst>
            <pc:docMk/>
            <pc:sldMk cId="1744290315" sldId="279"/>
            <ac:spMk id="5" creationId="{8D4DD9B0-16BB-0A43-73E4-E4A2EFA4EF7A}"/>
          </ac:spMkLst>
        </pc:spChg>
        <pc:spChg chg="add del mod">
          <ac:chgData name="Laurie Hazard" userId="71b497eb-3eb3-47bd-8872-e714f38e3320" providerId="ADAL" clId="{EF0ACBBC-E436-479A-A32C-B6D3EDEA9116}" dt="2023-11-14T19:38:49.131" v="1688" actId="22"/>
          <ac:spMkLst>
            <pc:docMk/>
            <pc:sldMk cId="1744290315" sldId="279"/>
            <ac:spMk id="8" creationId="{B30321C3-4E5B-0606-0387-25AF058013B4}"/>
          </ac:spMkLst>
        </pc:spChg>
        <pc:picChg chg="add del mod ord">
          <ac:chgData name="Laurie Hazard" userId="71b497eb-3eb3-47bd-8872-e714f38e3320" providerId="ADAL" clId="{EF0ACBBC-E436-479A-A32C-B6D3EDEA9116}" dt="2023-11-14T19:38:47.446" v="1687" actId="478"/>
          <ac:picMkLst>
            <pc:docMk/>
            <pc:sldMk cId="1744290315" sldId="279"/>
            <ac:picMk id="6" creationId="{2740CF25-B3D7-D70F-6EBA-4B69CCF2AD70}"/>
          </ac:picMkLst>
        </pc:picChg>
        <pc:picChg chg="add mod ord">
          <ac:chgData name="Laurie Hazard" userId="71b497eb-3eb3-47bd-8872-e714f38e3320" providerId="ADAL" clId="{EF0ACBBC-E436-479A-A32C-B6D3EDEA9116}" dt="2023-11-15T14:27:04.596" v="2067" actId="1038"/>
          <ac:picMkLst>
            <pc:docMk/>
            <pc:sldMk cId="1744290315" sldId="279"/>
            <ac:picMk id="7" creationId="{432FA561-53AF-F167-715A-438036480E5B}"/>
          </ac:picMkLst>
        </pc:picChg>
        <pc:picChg chg="add del mod">
          <ac:chgData name="Laurie Hazard" userId="71b497eb-3eb3-47bd-8872-e714f38e3320" providerId="ADAL" clId="{EF0ACBBC-E436-479A-A32C-B6D3EDEA9116}" dt="2023-11-15T14:28:12.538" v="2078" actId="478"/>
          <ac:picMkLst>
            <pc:docMk/>
            <pc:sldMk cId="1744290315" sldId="279"/>
            <ac:picMk id="9" creationId="{8C56A3EF-376B-E4B1-651A-3581F3CA6223}"/>
          </ac:picMkLst>
        </pc:picChg>
        <pc:picChg chg="add del mod ord">
          <ac:chgData name="Laurie Hazard" userId="71b497eb-3eb3-47bd-8872-e714f38e3320" providerId="ADAL" clId="{EF0ACBBC-E436-479A-A32C-B6D3EDEA9116}" dt="2023-11-15T14:22:34.709" v="1817" actId="478"/>
          <ac:picMkLst>
            <pc:docMk/>
            <pc:sldMk cId="1744290315" sldId="279"/>
            <ac:picMk id="10" creationId="{24842596-7F7C-1245-40A6-527090928C9F}"/>
          </ac:picMkLst>
        </pc:picChg>
        <pc:picChg chg="add del mod">
          <ac:chgData name="Laurie Hazard" userId="71b497eb-3eb3-47bd-8872-e714f38e3320" providerId="ADAL" clId="{EF0ACBBC-E436-479A-A32C-B6D3EDEA9116}" dt="2023-11-15T14:28:11.871" v="2077" actId="22"/>
          <ac:picMkLst>
            <pc:docMk/>
            <pc:sldMk cId="1744290315" sldId="279"/>
            <ac:picMk id="12" creationId="{0C3FD8D6-D749-D16B-14E3-FB207E338FCD}"/>
          </ac:picMkLst>
        </pc:picChg>
      </pc:sldChg>
      <pc:sldChg chg="add">
        <pc:chgData name="Laurie Hazard" userId="71b497eb-3eb3-47bd-8872-e714f38e3320" providerId="ADAL" clId="{EF0ACBBC-E436-479A-A32C-B6D3EDEA9116}" dt="2023-11-15T14:22:03.264" v="1811" actId="2890"/>
        <pc:sldMkLst>
          <pc:docMk/>
          <pc:sldMk cId="115579040" sldId="280"/>
        </pc:sldMkLst>
      </pc:sldChg>
      <pc:sldChg chg="addSp delSp modSp add mod ord">
        <pc:chgData name="Laurie Hazard" userId="71b497eb-3eb3-47bd-8872-e714f38e3320" providerId="ADAL" clId="{EF0ACBBC-E436-479A-A32C-B6D3EDEA9116}" dt="2023-11-28T18:35:19.933" v="3158" actId="20577"/>
        <pc:sldMkLst>
          <pc:docMk/>
          <pc:sldMk cId="4137841047" sldId="281"/>
        </pc:sldMkLst>
        <pc:spChg chg="mod">
          <ac:chgData name="Laurie Hazard" userId="71b497eb-3eb3-47bd-8872-e714f38e3320" providerId="ADAL" clId="{EF0ACBBC-E436-479A-A32C-B6D3EDEA9116}" dt="2023-11-28T18:23:29.242" v="2258" actId="20577"/>
          <ac:spMkLst>
            <pc:docMk/>
            <pc:sldMk cId="4137841047" sldId="281"/>
            <ac:spMk id="2" creationId="{3275FCB2-8F37-C00E-8184-94674D2FF117}"/>
          </ac:spMkLst>
        </pc:spChg>
        <pc:spChg chg="mod">
          <ac:chgData name="Laurie Hazard" userId="71b497eb-3eb3-47bd-8872-e714f38e3320" providerId="ADAL" clId="{EF0ACBBC-E436-479A-A32C-B6D3EDEA9116}" dt="2023-11-28T18:35:19.933" v="3158" actId="20577"/>
          <ac:spMkLst>
            <pc:docMk/>
            <pc:sldMk cId="4137841047" sldId="281"/>
            <ac:spMk id="3" creationId="{E2D45BAA-2133-5CC3-3441-1C09E465B3FB}"/>
          </ac:spMkLst>
        </pc:spChg>
        <pc:picChg chg="del">
          <ac:chgData name="Laurie Hazard" userId="71b497eb-3eb3-47bd-8872-e714f38e3320" providerId="ADAL" clId="{EF0ACBBC-E436-479A-A32C-B6D3EDEA9116}" dt="2023-11-28T18:26:02.757" v="2298" actId="478"/>
          <ac:picMkLst>
            <pc:docMk/>
            <pc:sldMk cId="4137841047" sldId="281"/>
            <ac:picMk id="5" creationId="{94822470-743C-B136-83F9-CF8AF06E57B9}"/>
          </ac:picMkLst>
        </pc:picChg>
        <pc:picChg chg="add mod">
          <ac:chgData name="Laurie Hazard" userId="71b497eb-3eb3-47bd-8872-e714f38e3320" providerId="ADAL" clId="{EF0ACBBC-E436-479A-A32C-B6D3EDEA9116}" dt="2023-11-28T18:26:12.715" v="2303" actId="14100"/>
          <ac:picMkLst>
            <pc:docMk/>
            <pc:sldMk cId="4137841047" sldId="281"/>
            <ac:picMk id="6" creationId="{A12E9FBB-5E9D-3E60-D975-41DD5E67F327}"/>
          </ac:picMkLst>
        </pc:picChg>
      </pc:sldChg>
    </pc:docChg>
  </pc:docChgLst>
  <pc:docChgLst>
    <pc:chgData name="Laurie Hazard" userId="71b497eb-3eb3-47bd-8872-e714f38e3320" providerId="ADAL" clId="{6E6FE569-0C97-4E05-9A70-B5F254E0FD08}"/>
    <pc:docChg chg="undo custSel addSld delSld modSld sldOrd modMainMaster">
      <pc:chgData name="Laurie Hazard" userId="71b497eb-3eb3-47bd-8872-e714f38e3320" providerId="ADAL" clId="{6E6FE569-0C97-4E05-9A70-B5F254E0FD08}" dt="2023-11-06T13:31:21.407" v="8517" actId="20577"/>
      <pc:docMkLst>
        <pc:docMk/>
      </pc:docMkLst>
      <pc:sldChg chg="modSp mod">
        <pc:chgData name="Laurie Hazard" userId="71b497eb-3eb3-47bd-8872-e714f38e3320" providerId="ADAL" clId="{6E6FE569-0C97-4E05-9A70-B5F254E0FD08}" dt="2023-11-02T18:39:25.103" v="7301" actId="20577"/>
        <pc:sldMkLst>
          <pc:docMk/>
          <pc:sldMk cId="4280283433" sldId="256"/>
        </pc:sldMkLst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4280283433" sldId="256"/>
            <ac:spMk id="2" creationId="{7F8CF29B-0C59-E38A-FD10-93FC53327AB2}"/>
          </ac:spMkLst>
        </pc:spChg>
        <pc:spChg chg="mod">
          <ac:chgData name="Laurie Hazard" userId="71b497eb-3eb3-47bd-8872-e714f38e3320" providerId="ADAL" clId="{6E6FE569-0C97-4E05-9A70-B5F254E0FD08}" dt="2023-11-02T18:39:25.103" v="7301" actId="20577"/>
          <ac:spMkLst>
            <pc:docMk/>
            <pc:sldMk cId="4280283433" sldId="256"/>
            <ac:spMk id="3" creationId="{8F223A76-6B04-9887-EDA4-B373843403C8}"/>
          </ac:spMkLst>
        </pc:spChg>
      </pc:sldChg>
      <pc:sldChg chg="modSp del mod ord">
        <pc:chgData name="Laurie Hazard" userId="71b497eb-3eb3-47bd-8872-e714f38e3320" providerId="ADAL" clId="{6E6FE569-0C97-4E05-9A70-B5F254E0FD08}" dt="2023-11-02T17:30:42.872" v="5738" actId="2696"/>
        <pc:sldMkLst>
          <pc:docMk/>
          <pc:sldMk cId="996066421" sldId="257"/>
        </pc:sldMkLst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996066421" sldId="257"/>
            <ac:spMk id="2" creationId="{439DF177-7A44-8560-5743-524A5BB9A071}"/>
          </ac:spMkLst>
        </pc:spChg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996066421" sldId="257"/>
            <ac:spMk id="3" creationId="{296EF4C0-7F67-6053-8258-5FD352EE3C55}"/>
          </ac:spMkLst>
        </pc:spChg>
      </pc:sldChg>
      <pc:sldChg chg="modSp del ord">
        <pc:chgData name="Laurie Hazard" userId="71b497eb-3eb3-47bd-8872-e714f38e3320" providerId="ADAL" clId="{6E6FE569-0C97-4E05-9A70-B5F254E0FD08}" dt="2023-11-02T17:58:26.712" v="5903" actId="2696"/>
        <pc:sldMkLst>
          <pc:docMk/>
          <pc:sldMk cId="282571601" sldId="258"/>
        </pc:sldMkLst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282571601" sldId="258"/>
            <ac:spMk id="4" creationId="{8BF2AC29-E31B-8BB8-534D-8C761AC75B14}"/>
          </ac:spMkLst>
        </pc:spChg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282571601" sldId="258"/>
            <ac:spMk id="5" creationId="{40FC8F16-0B05-94A0-3A24-74B7F7425665}"/>
          </ac:spMkLst>
        </pc:spChg>
        <pc:picChg chg="mod">
          <ac:chgData name="Laurie Hazard" userId="71b497eb-3eb3-47bd-8872-e714f38e3320" providerId="ADAL" clId="{6E6FE569-0C97-4E05-9A70-B5F254E0FD08}" dt="2023-11-01T19:24:48.448" v="3323"/>
          <ac:picMkLst>
            <pc:docMk/>
            <pc:sldMk cId="282571601" sldId="258"/>
            <ac:picMk id="1026" creationId="{E6E4C0E9-8DE9-A06A-1A36-6E846F24464A}"/>
          </ac:picMkLst>
        </pc:picChg>
      </pc:sldChg>
      <pc:sldChg chg="modSp del ord">
        <pc:chgData name="Laurie Hazard" userId="71b497eb-3eb3-47bd-8872-e714f38e3320" providerId="ADAL" clId="{6E6FE569-0C97-4E05-9A70-B5F254E0FD08}" dt="2023-11-02T17:58:39.827" v="5904" actId="2696"/>
        <pc:sldMkLst>
          <pc:docMk/>
          <pc:sldMk cId="954897419" sldId="259"/>
        </pc:sldMkLst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954897419" sldId="259"/>
            <ac:spMk id="2" creationId="{CCAE6D4D-360E-BE9E-4B44-2C9792302D4B}"/>
          </ac:spMkLst>
        </pc:spChg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954897419" sldId="259"/>
            <ac:spMk id="3" creationId="{8D34AB8C-6EEA-B6BB-4A98-D8244A2E4F0A}"/>
          </ac:spMkLst>
        </pc:spChg>
        <pc:picChg chg="mod">
          <ac:chgData name="Laurie Hazard" userId="71b497eb-3eb3-47bd-8872-e714f38e3320" providerId="ADAL" clId="{6E6FE569-0C97-4E05-9A70-B5F254E0FD08}" dt="2023-11-01T19:24:48.448" v="3323"/>
          <ac:picMkLst>
            <pc:docMk/>
            <pc:sldMk cId="954897419" sldId="259"/>
            <ac:picMk id="2050" creationId="{B87DFA2B-DDDB-542C-8001-4E5896AAD083}"/>
          </ac:picMkLst>
        </pc:picChg>
      </pc:sldChg>
      <pc:sldChg chg="addSp delSp modSp del mod ord modClrScheme chgLayout">
        <pc:chgData name="Laurie Hazard" userId="71b497eb-3eb3-47bd-8872-e714f38e3320" providerId="ADAL" clId="{6E6FE569-0C97-4E05-9A70-B5F254E0FD08}" dt="2023-11-02T17:08:35.451" v="5574" actId="2696"/>
        <pc:sldMkLst>
          <pc:docMk/>
          <pc:sldMk cId="1791676309" sldId="260"/>
        </pc:sldMkLst>
        <pc:spChg chg="mod ord">
          <ac:chgData name="Laurie Hazard" userId="71b497eb-3eb3-47bd-8872-e714f38e3320" providerId="ADAL" clId="{6E6FE569-0C97-4E05-9A70-B5F254E0FD08}" dt="2023-11-02T16:37:15.709" v="3996" actId="700"/>
          <ac:spMkLst>
            <pc:docMk/>
            <pc:sldMk cId="1791676309" sldId="260"/>
            <ac:spMk id="2" creationId="{FB1A2826-8147-1FC7-819A-960FFD02AD0D}"/>
          </ac:spMkLst>
        </pc:spChg>
        <pc:spChg chg="mod ord">
          <ac:chgData name="Laurie Hazard" userId="71b497eb-3eb3-47bd-8872-e714f38e3320" providerId="ADAL" clId="{6E6FE569-0C97-4E05-9A70-B5F254E0FD08}" dt="2023-11-02T16:39:01.326" v="4018" actId="179"/>
          <ac:spMkLst>
            <pc:docMk/>
            <pc:sldMk cId="1791676309" sldId="260"/>
            <ac:spMk id="3" creationId="{20A47773-D400-D5B1-28D1-E1A2D2C29F72}"/>
          </ac:spMkLst>
        </pc:spChg>
        <pc:spChg chg="add del mod ord">
          <ac:chgData name="Laurie Hazard" userId="71b497eb-3eb3-47bd-8872-e714f38e3320" providerId="ADAL" clId="{6E6FE569-0C97-4E05-9A70-B5F254E0FD08}" dt="2023-11-02T16:37:18.329" v="3997"/>
          <ac:spMkLst>
            <pc:docMk/>
            <pc:sldMk cId="1791676309" sldId="260"/>
            <ac:spMk id="4" creationId="{30F50F7F-4648-D544-BFE3-5BFA455D2148}"/>
          </ac:spMkLst>
        </pc:spChg>
        <pc:spChg chg="add del mod">
          <ac:chgData name="Laurie Hazard" userId="71b497eb-3eb3-47bd-8872-e714f38e3320" providerId="ADAL" clId="{6E6FE569-0C97-4E05-9A70-B5F254E0FD08}" dt="2023-11-02T16:38:44.521" v="4011" actId="478"/>
          <ac:spMkLst>
            <pc:docMk/>
            <pc:sldMk cId="1791676309" sldId="260"/>
            <ac:spMk id="7" creationId="{54D1A8D2-D689-CEB0-81AB-59E72095FCC1}"/>
          </ac:spMkLst>
        </pc:spChg>
        <pc:spChg chg="add mod">
          <ac:chgData name="Laurie Hazard" userId="71b497eb-3eb3-47bd-8872-e714f38e3320" providerId="ADAL" clId="{6E6FE569-0C97-4E05-9A70-B5F254E0FD08}" dt="2023-11-02T16:38:49.932" v="4017" actId="478"/>
          <ac:spMkLst>
            <pc:docMk/>
            <pc:sldMk cId="1791676309" sldId="260"/>
            <ac:spMk id="9" creationId="{14E7C181-207A-8FE9-EB30-C8DA37675C82}"/>
          </ac:spMkLst>
        </pc:spChg>
        <pc:graphicFrameChg chg="add del mod modGraphic">
          <ac:chgData name="Laurie Hazard" userId="71b497eb-3eb3-47bd-8872-e714f38e3320" providerId="ADAL" clId="{6E6FE569-0C97-4E05-9A70-B5F254E0FD08}" dt="2023-11-02T16:38:49.932" v="4017" actId="478"/>
          <ac:graphicFrameMkLst>
            <pc:docMk/>
            <pc:sldMk cId="1791676309" sldId="260"/>
            <ac:graphicFrameMk id="5" creationId="{87046C1C-45FB-3734-4F42-141260ED1B77}"/>
          </ac:graphicFrameMkLst>
        </pc:graphicFrameChg>
      </pc:sldChg>
      <pc:sldChg chg="modSp add del mod chgLayout">
        <pc:chgData name="Laurie Hazard" userId="71b497eb-3eb3-47bd-8872-e714f38e3320" providerId="ADAL" clId="{6E6FE569-0C97-4E05-9A70-B5F254E0FD08}" dt="2023-11-02T18:36:16.465" v="7262" actId="2696"/>
        <pc:sldMkLst>
          <pc:docMk/>
          <pc:sldMk cId="656464615" sldId="261"/>
        </pc:sldMkLst>
        <pc:spChg chg="mod ord">
          <ac:chgData name="Laurie Hazard" userId="71b497eb-3eb3-47bd-8872-e714f38e3320" providerId="ADAL" clId="{6E6FE569-0C97-4E05-9A70-B5F254E0FD08}" dt="2023-11-02T18:01:44.374" v="5948" actId="700"/>
          <ac:spMkLst>
            <pc:docMk/>
            <pc:sldMk cId="656464615" sldId="261"/>
            <ac:spMk id="2" creationId="{9E932FDB-C1D2-3AAC-0B72-C42DA10A690B}"/>
          </ac:spMkLst>
        </pc:spChg>
        <pc:spChg chg="mod ord">
          <ac:chgData name="Laurie Hazard" userId="71b497eb-3eb3-47bd-8872-e714f38e3320" providerId="ADAL" clId="{6E6FE569-0C97-4E05-9A70-B5F254E0FD08}" dt="2023-11-02T18:04:27.009" v="5964" actId="255"/>
          <ac:spMkLst>
            <pc:docMk/>
            <pc:sldMk cId="656464615" sldId="261"/>
            <ac:spMk id="3" creationId="{E10BDEB3-8DA5-7E1A-A1E9-7F373918B3A6}"/>
          </ac:spMkLst>
        </pc:spChg>
      </pc:sldChg>
      <pc:sldChg chg="del">
        <pc:chgData name="Laurie Hazard" userId="71b497eb-3eb3-47bd-8872-e714f38e3320" providerId="ADAL" clId="{6E6FE569-0C97-4E05-9A70-B5F254E0FD08}" dt="2023-11-01T18:38:42.213" v="865" actId="2696"/>
        <pc:sldMkLst>
          <pc:docMk/>
          <pc:sldMk cId="1632501204" sldId="261"/>
        </pc:sldMkLst>
      </pc:sldChg>
      <pc:sldChg chg="modSp add del">
        <pc:chgData name="Laurie Hazard" userId="71b497eb-3eb3-47bd-8872-e714f38e3320" providerId="ADAL" clId="{6E6FE569-0C97-4E05-9A70-B5F254E0FD08}" dt="2023-11-02T18:36:16.465" v="7262" actId="2696"/>
        <pc:sldMkLst>
          <pc:docMk/>
          <pc:sldMk cId="1484369648" sldId="262"/>
        </pc:sldMkLst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1484369648" sldId="262"/>
            <ac:spMk id="2" creationId="{73D0C02A-D9D5-D748-FF07-6AA2D3493078}"/>
          </ac:spMkLst>
        </pc:spChg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1484369648" sldId="262"/>
            <ac:spMk id="3" creationId="{BC8FECE8-F57D-1523-BAC7-F5A926505DFF}"/>
          </ac:spMkLst>
        </pc:spChg>
      </pc:sldChg>
      <pc:sldChg chg="del">
        <pc:chgData name="Laurie Hazard" userId="71b497eb-3eb3-47bd-8872-e714f38e3320" providerId="ADAL" clId="{6E6FE569-0C97-4E05-9A70-B5F254E0FD08}" dt="2023-11-01T18:38:42.213" v="865" actId="2696"/>
        <pc:sldMkLst>
          <pc:docMk/>
          <pc:sldMk cId="3715344197" sldId="262"/>
        </pc:sldMkLst>
      </pc:sldChg>
      <pc:sldChg chg="modSp del">
        <pc:chgData name="Laurie Hazard" userId="71b497eb-3eb3-47bd-8872-e714f38e3320" providerId="ADAL" clId="{6E6FE569-0C97-4E05-9A70-B5F254E0FD08}" dt="2023-11-02T18:48:32.240" v="7647" actId="2696"/>
        <pc:sldMkLst>
          <pc:docMk/>
          <pc:sldMk cId="1340404884" sldId="263"/>
        </pc:sldMkLst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1340404884" sldId="263"/>
            <ac:spMk id="2" creationId="{7AABF7D4-541F-57E4-6BAD-F654F94736E3}"/>
          </ac:spMkLst>
        </pc:spChg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1340404884" sldId="263"/>
            <ac:spMk id="3" creationId="{C6CB903A-42FC-1A95-FC58-4E9EEF86C57F}"/>
          </ac:spMkLst>
        </pc:spChg>
      </pc:sldChg>
      <pc:sldChg chg="modSp del">
        <pc:chgData name="Laurie Hazard" userId="71b497eb-3eb3-47bd-8872-e714f38e3320" providerId="ADAL" clId="{6E6FE569-0C97-4E05-9A70-B5F254E0FD08}" dt="2023-11-02T19:03:17.767" v="7912" actId="2696"/>
        <pc:sldMkLst>
          <pc:docMk/>
          <pc:sldMk cId="4265976815" sldId="264"/>
        </pc:sldMkLst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4265976815" sldId="264"/>
            <ac:spMk id="2" creationId="{C31DF7B3-C07C-51DD-4781-C10C54815921}"/>
          </ac:spMkLst>
        </pc:spChg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4265976815" sldId="264"/>
            <ac:spMk id="3" creationId="{7E388F95-FB6F-13B5-1FFB-2F66CA8BCE4B}"/>
          </ac:spMkLst>
        </pc:spChg>
      </pc:sldChg>
      <pc:sldChg chg="addSp delSp modSp new del mod modClrScheme chgLayout">
        <pc:chgData name="Laurie Hazard" userId="71b497eb-3eb3-47bd-8872-e714f38e3320" providerId="ADAL" clId="{6E6FE569-0C97-4E05-9A70-B5F254E0FD08}" dt="2023-11-01T18:37:54.839" v="848" actId="2696"/>
        <pc:sldMkLst>
          <pc:docMk/>
          <pc:sldMk cId="2199490625" sldId="265"/>
        </pc:sldMkLst>
        <pc:spChg chg="mod ord">
          <ac:chgData name="Laurie Hazard" userId="71b497eb-3eb3-47bd-8872-e714f38e3320" providerId="ADAL" clId="{6E6FE569-0C97-4E05-9A70-B5F254E0FD08}" dt="2023-11-01T18:24:22.359" v="107" actId="20577"/>
          <ac:spMkLst>
            <pc:docMk/>
            <pc:sldMk cId="2199490625" sldId="265"/>
            <ac:spMk id="2" creationId="{66F3373D-C3A3-3BAF-B4CE-7E72EA4F32AD}"/>
          </ac:spMkLst>
        </pc:spChg>
        <pc:spChg chg="del mod ord">
          <ac:chgData name="Laurie Hazard" userId="71b497eb-3eb3-47bd-8872-e714f38e3320" providerId="ADAL" clId="{6E6FE569-0C97-4E05-9A70-B5F254E0FD08}" dt="2023-11-01T18:12:43.684" v="90" actId="700"/>
          <ac:spMkLst>
            <pc:docMk/>
            <pc:sldMk cId="2199490625" sldId="265"/>
            <ac:spMk id="3" creationId="{A69284DD-26D6-C09B-413C-3D1FEC22377A}"/>
          </ac:spMkLst>
        </pc:spChg>
        <pc:spChg chg="add mod ord">
          <ac:chgData name="Laurie Hazard" userId="71b497eb-3eb3-47bd-8872-e714f38e3320" providerId="ADAL" clId="{6E6FE569-0C97-4E05-9A70-B5F254E0FD08}" dt="2023-11-01T18:36:41.930" v="829" actId="20577"/>
          <ac:spMkLst>
            <pc:docMk/>
            <pc:sldMk cId="2199490625" sldId="265"/>
            <ac:spMk id="4" creationId="{CBFFF3BE-9231-220B-BD04-63B6E35D2F88}"/>
          </ac:spMkLst>
        </pc:spChg>
        <pc:spChg chg="add del mod ord">
          <ac:chgData name="Laurie Hazard" userId="71b497eb-3eb3-47bd-8872-e714f38e3320" providerId="ADAL" clId="{6E6FE569-0C97-4E05-9A70-B5F254E0FD08}" dt="2023-11-01T18:25:58.027" v="289" actId="22"/>
          <ac:spMkLst>
            <pc:docMk/>
            <pc:sldMk cId="2199490625" sldId="265"/>
            <ac:spMk id="5" creationId="{2C624A1E-4B45-9FF1-521C-304244FDCCA3}"/>
          </ac:spMkLst>
        </pc:spChg>
        <pc:spChg chg="add del mod">
          <ac:chgData name="Laurie Hazard" userId="71b497eb-3eb3-47bd-8872-e714f38e3320" providerId="ADAL" clId="{6E6FE569-0C97-4E05-9A70-B5F254E0FD08}" dt="2023-11-01T18:33:42.651" v="635" actId="22"/>
          <ac:spMkLst>
            <pc:docMk/>
            <pc:sldMk cId="2199490625" sldId="265"/>
            <ac:spMk id="11" creationId="{4D2D9BA0-BFBD-F762-9BE0-6FCFD2293EC1}"/>
          </ac:spMkLst>
        </pc:spChg>
        <pc:picChg chg="add del mod ord">
          <ac:chgData name="Laurie Hazard" userId="71b497eb-3eb3-47bd-8872-e714f38e3320" providerId="ADAL" clId="{6E6FE569-0C97-4E05-9A70-B5F254E0FD08}" dt="2023-11-01T18:33:24.766" v="631" actId="478"/>
          <ac:picMkLst>
            <pc:docMk/>
            <pc:sldMk cId="2199490625" sldId="265"/>
            <ac:picMk id="7" creationId="{4FC8D225-EC48-0589-4003-7878108A246B}"/>
          </ac:picMkLst>
        </pc:picChg>
        <pc:picChg chg="add del mod">
          <ac:chgData name="Laurie Hazard" userId="71b497eb-3eb3-47bd-8872-e714f38e3320" providerId="ADAL" clId="{6E6FE569-0C97-4E05-9A70-B5F254E0FD08}" dt="2023-11-01T18:33:37.613" v="633" actId="478"/>
          <ac:picMkLst>
            <pc:docMk/>
            <pc:sldMk cId="2199490625" sldId="265"/>
            <ac:picMk id="9" creationId="{5ED75C64-F4C9-4250-ED2A-5A94C935A681}"/>
          </ac:picMkLst>
        </pc:picChg>
        <pc:picChg chg="add mod ord">
          <ac:chgData name="Laurie Hazard" userId="71b497eb-3eb3-47bd-8872-e714f38e3320" providerId="ADAL" clId="{6E6FE569-0C97-4E05-9A70-B5F254E0FD08}" dt="2023-11-01T18:34:24.146" v="645" actId="208"/>
          <ac:picMkLst>
            <pc:docMk/>
            <pc:sldMk cId="2199490625" sldId="265"/>
            <ac:picMk id="13" creationId="{CB20D21B-0F6B-D859-D7E6-809742C9AB32}"/>
          </ac:picMkLst>
        </pc:picChg>
        <pc:picChg chg="add mod">
          <ac:chgData name="Laurie Hazard" userId="71b497eb-3eb3-47bd-8872-e714f38e3320" providerId="ADAL" clId="{6E6FE569-0C97-4E05-9A70-B5F254E0FD08}" dt="2023-11-01T18:34:22.588" v="644" actId="1076"/>
          <ac:picMkLst>
            <pc:docMk/>
            <pc:sldMk cId="2199490625" sldId="265"/>
            <ac:picMk id="15" creationId="{7B059ED4-F4BF-A686-049E-B51B44E73BD8}"/>
          </ac:picMkLst>
        </pc:picChg>
      </pc:sldChg>
      <pc:sldChg chg="addSp delSp modSp add mod">
        <pc:chgData name="Laurie Hazard" userId="71b497eb-3eb3-47bd-8872-e714f38e3320" providerId="ADAL" clId="{6E6FE569-0C97-4E05-9A70-B5F254E0FD08}" dt="2023-11-02T18:38:44.122" v="7294" actId="208"/>
        <pc:sldMkLst>
          <pc:docMk/>
          <pc:sldMk cId="3238695702" sldId="265"/>
        </pc:sldMkLst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3238695702" sldId="265"/>
            <ac:spMk id="2" creationId="{66F3373D-C3A3-3BAF-B4CE-7E72EA4F32AD}"/>
          </ac:spMkLst>
        </pc:spChg>
        <pc:spChg chg="mod">
          <ac:chgData name="Laurie Hazard" userId="71b497eb-3eb3-47bd-8872-e714f38e3320" providerId="ADAL" clId="{6E6FE569-0C97-4E05-9A70-B5F254E0FD08}" dt="2023-11-02T18:37:56.958" v="7284" actId="14100"/>
          <ac:spMkLst>
            <pc:docMk/>
            <pc:sldMk cId="3238695702" sldId="265"/>
            <ac:spMk id="4" creationId="{CBFFF3BE-9231-220B-BD04-63B6E35D2F88}"/>
          </ac:spMkLst>
        </pc:spChg>
        <pc:spChg chg="add del mod">
          <ac:chgData name="Laurie Hazard" userId="71b497eb-3eb3-47bd-8872-e714f38e3320" providerId="ADAL" clId="{6E6FE569-0C97-4E05-9A70-B5F254E0FD08}" dt="2023-11-02T18:36:42.390" v="7266"/>
          <ac:spMkLst>
            <pc:docMk/>
            <pc:sldMk cId="3238695702" sldId="265"/>
            <ac:spMk id="5" creationId="{9F35C19A-3EA6-4613-CAB7-E401FA5B16E4}"/>
          </ac:spMkLst>
        </pc:spChg>
        <pc:picChg chg="add mod">
          <ac:chgData name="Laurie Hazard" userId="71b497eb-3eb3-47bd-8872-e714f38e3320" providerId="ADAL" clId="{6E6FE569-0C97-4E05-9A70-B5F254E0FD08}" dt="2023-11-02T18:38:35.228" v="7290" actId="1076"/>
          <ac:picMkLst>
            <pc:docMk/>
            <pc:sldMk cId="3238695702" sldId="265"/>
            <ac:picMk id="6" creationId="{F6B02FF6-AFD8-45E7-6D90-3F1AF444D4AF}"/>
          </ac:picMkLst>
        </pc:picChg>
        <pc:picChg chg="add mod">
          <ac:chgData name="Laurie Hazard" userId="71b497eb-3eb3-47bd-8872-e714f38e3320" providerId="ADAL" clId="{6E6FE569-0C97-4E05-9A70-B5F254E0FD08}" dt="2023-11-02T18:38:44.122" v="7294" actId="208"/>
          <ac:picMkLst>
            <pc:docMk/>
            <pc:sldMk cId="3238695702" sldId="265"/>
            <ac:picMk id="8" creationId="{EB3E99F6-E36E-9E55-9B3D-2BF004E0A88B}"/>
          </ac:picMkLst>
        </pc:picChg>
        <pc:picChg chg="del">
          <ac:chgData name="Laurie Hazard" userId="71b497eb-3eb3-47bd-8872-e714f38e3320" providerId="ADAL" clId="{6E6FE569-0C97-4E05-9A70-B5F254E0FD08}" dt="2023-11-02T18:36:25.694" v="7263" actId="478"/>
          <ac:picMkLst>
            <pc:docMk/>
            <pc:sldMk cId="3238695702" sldId="265"/>
            <ac:picMk id="13" creationId="{CB20D21B-0F6B-D859-D7E6-809742C9AB32}"/>
          </ac:picMkLst>
        </pc:picChg>
        <pc:picChg chg="del">
          <ac:chgData name="Laurie Hazard" userId="71b497eb-3eb3-47bd-8872-e714f38e3320" providerId="ADAL" clId="{6E6FE569-0C97-4E05-9A70-B5F254E0FD08}" dt="2023-11-02T18:36:38.911" v="7265" actId="21"/>
          <ac:picMkLst>
            <pc:docMk/>
            <pc:sldMk cId="3238695702" sldId="265"/>
            <ac:picMk id="15" creationId="{7B059ED4-F4BF-A686-049E-B51B44E73BD8}"/>
          </ac:picMkLst>
        </pc:picChg>
      </pc:sldChg>
      <pc:sldChg chg="addSp delSp modSp add del mod">
        <pc:chgData name="Laurie Hazard" userId="71b497eb-3eb3-47bd-8872-e714f38e3320" providerId="ADAL" clId="{6E6FE569-0C97-4E05-9A70-B5F254E0FD08}" dt="2023-11-01T18:57:55.384" v="2176" actId="2696"/>
        <pc:sldMkLst>
          <pc:docMk/>
          <pc:sldMk cId="1381010538" sldId="266"/>
        </pc:sldMkLst>
        <pc:spChg chg="mod">
          <ac:chgData name="Laurie Hazard" userId="71b497eb-3eb3-47bd-8872-e714f38e3320" providerId="ADAL" clId="{6E6FE569-0C97-4E05-9A70-B5F254E0FD08}" dt="2023-11-01T18:57:23.895" v="2167" actId="20577"/>
          <ac:spMkLst>
            <pc:docMk/>
            <pc:sldMk cId="1381010538" sldId="266"/>
            <ac:spMk id="3" creationId="{942F32CF-18E3-6DFB-94A6-AF3D05CE4374}"/>
          </ac:spMkLst>
        </pc:spChg>
        <pc:spChg chg="del">
          <ac:chgData name="Laurie Hazard" userId="71b497eb-3eb3-47bd-8872-e714f38e3320" providerId="ADAL" clId="{6E6FE569-0C97-4E05-9A70-B5F254E0FD08}" dt="2023-11-01T18:56:58.713" v="2155" actId="22"/>
          <ac:spMkLst>
            <pc:docMk/>
            <pc:sldMk cId="1381010538" sldId="266"/>
            <ac:spMk id="4" creationId="{DD1DCC64-711D-7D42-4732-4E1360608D9A}"/>
          </ac:spMkLst>
        </pc:spChg>
        <pc:spChg chg="add mod">
          <ac:chgData name="Laurie Hazard" userId="71b497eb-3eb3-47bd-8872-e714f38e3320" providerId="ADAL" clId="{6E6FE569-0C97-4E05-9A70-B5F254E0FD08}" dt="2023-11-01T18:57:43.634" v="2172" actId="21"/>
          <ac:spMkLst>
            <pc:docMk/>
            <pc:sldMk cId="1381010538" sldId="266"/>
            <ac:spMk id="8" creationId="{733ADBDB-8E2E-8BA1-FF39-8A934F7B3B39}"/>
          </ac:spMkLst>
        </pc:spChg>
        <pc:picChg chg="add del mod ord">
          <ac:chgData name="Laurie Hazard" userId="71b497eb-3eb3-47bd-8872-e714f38e3320" providerId="ADAL" clId="{6E6FE569-0C97-4E05-9A70-B5F254E0FD08}" dt="2023-11-01T18:57:43.634" v="2172" actId="21"/>
          <ac:picMkLst>
            <pc:docMk/>
            <pc:sldMk cId="1381010538" sldId="266"/>
            <ac:picMk id="6" creationId="{5A4E6FD3-F751-2ED7-8C7A-17302BA4E604}"/>
          </ac:picMkLst>
        </pc:picChg>
      </pc:sldChg>
      <pc:sldChg chg="modSp new del mod">
        <pc:chgData name="Laurie Hazard" userId="71b497eb-3eb3-47bd-8872-e714f38e3320" providerId="ADAL" clId="{6E6FE569-0C97-4E05-9A70-B5F254E0FD08}" dt="2023-11-01T18:37:54.839" v="848" actId="2696"/>
        <pc:sldMkLst>
          <pc:docMk/>
          <pc:sldMk cId="3850950434" sldId="266"/>
        </pc:sldMkLst>
        <pc:spChg chg="mod">
          <ac:chgData name="Laurie Hazard" userId="71b497eb-3eb3-47bd-8872-e714f38e3320" providerId="ADAL" clId="{6E6FE569-0C97-4E05-9A70-B5F254E0FD08}" dt="2023-11-01T18:37:29.575" v="847" actId="20577"/>
          <ac:spMkLst>
            <pc:docMk/>
            <pc:sldMk cId="3850950434" sldId="266"/>
            <ac:spMk id="2" creationId="{4F7107A0-FD25-A3E0-8645-A89FABDFB1AA}"/>
          </ac:spMkLst>
        </pc:spChg>
      </pc:sldChg>
      <pc:sldChg chg="addSp modSp new mod modClrScheme chgLayout">
        <pc:chgData name="Laurie Hazard" userId="71b497eb-3eb3-47bd-8872-e714f38e3320" providerId="ADAL" clId="{6E6FE569-0C97-4E05-9A70-B5F254E0FD08}" dt="2023-11-02T14:55:50.186" v="3807" actId="20577"/>
        <pc:sldMkLst>
          <pc:docMk/>
          <pc:sldMk cId="3230145844" sldId="267"/>
        </pc:sldMkLst>
        <pc:spChg chg="mod ord">
          <ac:chgData name="Laurie Hazard" userId="71b497eb-3eb3-47bd-8872-e714f38e3320" providerId="ADAL" clId="{6E6FE569-0C97-4E05-9A70-B5F254E0FD08}" dt="2023-11-02T14:43:38.986" v="3646" actId="700"/>
          <ac:spMkLst>
            <pc:docMk/>
            <pc:sldMk cId="3230145844" sldId="267"/>
            <ac:spMk id="2" creationId="{1728EBE4-BA96-C05C-88C1-EE01E358B2ED}"/>
          </ac:spMkLst>
        </pc:spChg>
        <pc:spChg chg="mod ord">
          <ac:chgData name="Laurie Hazard" userId="71b497eb-3eb3-47bd-8872-e714f38e3320" providerId="ADAL" clId="{6E6FE569-0C97-4E05-9A70-B5F254E0FD08}" dt="2023-11-02T14:55:50.186" v="3807" actId="20577"/>
          <ac:spMkLst>
            <pc:docMk/>
            <pc:sldMk cId="3230145844" sldId="267"/>
            <ac:spMk id="3" creationId="{9BEBA547-C6F1-7D29-31A5-24F5FA9AE40C}"/>
          </ac:spMkLst>
        </pc:spChg>
        <pc:spChg chg="add mod ord">
          <ac:chgData name="Laurie Hazard" userId="71b497eb-3eb3-47bd-8872-e714f38e3320" providerId="ADAL" clId="{6E6FE569-0C97-4E05-9A70-B5F254E0FD08}" dt="2023-11-02T14:55:27.749" v="3719" actId="27636"/>
          <ac:spMkLst>
            <pc:docMk/>
            <pc:sldMk cId="3230145844" sldId="267"/>
            <ac:spMk id="4" creationId="{15B056E3-287D-2025-781C-D860D0347C92}"/>
          </ac:spMkLst>
        </pc:spChg>
      </pc:sldChg>
      <pc:sldChg chg="addSp delSp modSp add mod ord chgLayout">
        <pc:chgData name="Laurie Hazard" userId="71b497eb-3eb3-47bd-8872-e714f38e3320" providerId="ADAL" clId="{6E6FE569-0C97-4E05-9A70-B5F254E0FD08}" dt="2023-11-06T13:16:42.888" v="8400"/>
        <pc:sldMkLst>
          <pc:docMk/>
          <pc:sldMk cId="3737021026" sldId="268"/>
        </pc:sldMkLst>
        <pc:spChg chg="mod ord">
          <ac:chgData name="Laurie Hazard" userId="71b497eb-3eb3-47bd-8872-e714f38e3320" providerId="ADAL" clId="{6E6FE569-0C97-4E05-9A70-B5F254E0FD08}" dt="2023-11-02T17:33:44.074" v="5790" actId="700"/>
          <ac:spMkLst>
            <pc:docMk/>
            <pc:sldMk cId="3737021026" sldId="268"/>
            <ac:spMk id="2" creationId="{66F3373D-C3A3-3BAF-B4CE-7E72EA4F32AD}"/>
          </ac:spMkLst>
        </pc:spChg>
        <pc:spChg chg="mod ord">
          <ac:chgData name="Laurie Hazard" userId="71b497eb-3eb3-47bd-8872-e714f38e3320" providerId="ADAL" clId="{6E6FE569-0C97-4E05-9A70-B5F254E0FD08}" dt="2023-11-02T17:58:16.531" v="5902" actId="313"/>
          <ac:spMkLst>
            <pc:docMk/>
            <pc:sldMk cId="3737021026" sldId="268"/>
            <ac:spMk id="4" creationId="{CBFFF3BE-9231-220B-BD04-63B6E35D2F88}"/>
          </ac:spMkLst>
        </pc:spChg>
        <pc:spChg chg="add del mod">
          <ac:chgData name="Laurie Hazard" userId="71b497eb-3eb3-47bd-8872-e714f38e3320" providerId="ADAL" clId="{6E6FE569-0C97-4E05-9A70-B5F254E0FD08}" dt="2023-11-02T17:31:22.247" v="5743"/>
          <ac:spMkLst>
            <pc:docMk/>
            <pc:sldMk cId="3737021026" sldId="268"/>
            <ac:spMk id="5" creationId="{735A2664-0B5E-FB15-FD61-ADCA9DE16939}"/>
          </ac:spMkLst>
        </pc:spChg>
        <pc:spChg chg="add del mod">
          <ac:chgData name="Laurie Hazard" userId="71b497eb-3eb3-47bd-8872-e714f38e3320" providerId="ADAL" clId="{6E6FE569-0C97-4E05-9A70-B5F254E0FD08}" dt="2023-11-01T18:57:49.693" v="2174"/>
          <ac:spMkLst>
            <pc:docMk/>
            <pc:sldMk cId="3737021026" sldId="268"/>
            <ac:spMk id="5" creationId="{B1568741-BC4A-D926-ED93-7E8E8CD23A9F}"/>
          </ac:spMkLst>
        </pc:spChg>
        <pc:picChg chg="add del mod">
          <ac:chgData name="Laurie Hazard" userId="71b497eb-3eb3-47bd-8872-e714f38e3320" providerId="ADAL" clId="{6E6FE569-0C97-4E05-9A70-B5F254E0FD08}" dt="2023-11-02T17:31:02.569" v="5742" actId="478"/>
          <ac:picMkLst>
            <pc:docMk/>
            <pc:sldMk cId="3737021026" sldId="268"/>
            <ac:picMk id="6" creationId="{4D56302F-245C-97C7-0573-A47C5606FD57}"/>
          </ac:picMkLst>
        </pc:picChg>
        <pc:picChg chg="add mod ord">
          <ac:chgData name="Laurie Hazard" userId="71b497eb-3eb3-47bd-8872-e714f38e3320" providerId="ADAL" clId="{6E6FE569-0C97-4E05-9A70-B5F254E0FD08}" dt="2023-11-02T17:58:08.903" v="5900" actId="14100"/>
          <ac:picMkLst>
            <pc:docMk/>
            <pc:sldMk cId="3737021026" sldId="268"/>
            <ac:picMk id="7" creationId="{FE362322-1BD8-A34E-B044-F9C0B1EB4235}"/>
          </ac:picMkLst>
        </pc:picChg>
        <pc:picChg chg="del">
          <ac:chgData name="Laurie Hazard" userId="71b497eb-3eb3-47bd-8872-e714f38e3320" providerId="ADAL" clId="{6E6FE569-0C97-4E05-9A70-B5F254E0FD08}" dt="2023-11-01T18:57:46.199" v="2173" actId="478"/>
          <ac:picMkLst>
            <pc:docMk/>
            <pc:sldMk cId="3737021026" sldId="268"/>
            <ac:picMk id="13" creationId="{CB20D21B-0F6B-D859-D7E6-809742C9AB32}"/>
          </ac:picMkLst>
        </pc:picChg>
        <pc:picChg chg="del">
          <ac:chgData name="Laurie Hazard" userId="71b497eb-3eb3-47bd-8872-e714f38e3320" providerId="ADAL" clId="{6E6FE569-0C97-4E05-9A70-B5F254E0FD08}" dt="2023-11-01T18:57:51.428" v="2175" actId="478"/>
          <ac:picMkLst>
            <pc:docMk/>
            <pc:sldMk cId="3737021026" sldId="268"/>
            <ac:picMk id="15" creationId="{7B059ED4-F4BF-A686-049E-B51B44E73BD8}"/>
          </ac:picMkLst>
        </pc:picChg>
      </pc:sldChg>
      <pc:sldChg chg="addSp delSp modSp add mod ord">
        <pc:chgData name="Laurie Hazard" userId="71b497eb-3eb3-47bd-8872-e714f38e3320" providerId="ADAL" clId="{6E6FE569-0C97-4E05-9A70-B5F254E0FD08}" dt="2023-11-02T17:00:17.885" v="4905" actId="20577"/>
        <pc:sldMkLst>
          <pc:docMk/>
          <pc:sldMk cId="2730947486" sldId="269"/>
        </pc:sldMkLst>
        <pc:spChg chg="mod">
          <ac:chgData name="Laurie Hazard" userId="71b497eb-3eb3-47bd-8872-e714f38e3320" providerId="ADAL" clId="{6E6FE569-0C97-4E05-9A70-B5F254E0FD08}" dt="2023-11-01T19:24:48.448" v="3323"/>
          <ac:spMkLst>
            <pc:docMk/>
            <pc:sldMk cId="2730947486" sldId="269"/>
            <ac:spMk id="2" creationId="{66F3373D-C3A3-3BAF-B4CE-7E72EA4F32AD}"/>
          </ac:spMkLst>
        </pc:spChg>
        <pc:spChg chg="mod">
          <ac:chgData name="Laurie Hazard" userId="71b497eb-3eb3-47bd-8872-e714f38e3320" providerId="ADAL" clId="{6E6FE569-0C97-4E05-9A70-B5F254E0FD08}" dt="2023-11-02T17:00:17.885" v="4905" actId="20577"/>
          <ac:spMkLst>
            <pc:docMk/>
            <pc:sldMk cId="2730947486" sldId="269"/>
            <ac:spMk id="4" creationId="{CBFFF3BE-9231-220B-BD04-63B6E35D2F88}"/>
          </ac:spMkLst>
        </pc:spChg>
        <pc:spChg chg="add del mod">
          <ac:chgData name="Laurie Hazard" userId="71b497eb-3eb3-47bd-8872-e714f38e3320" providerId="ADAL" clId="{6E6FE569-0C97-4E05-9A70-B5F254E0FD08}" dt="2023-11-01T19:17:56.577" v="3109" actId="22"/>
          <ac:spMkLst>
            <pc:docMk/>
            <pc:sldMk cId="2730947486" sldId="269"/>
            <ac:spMk id="5" creationId="{3E944601-F16E-98A5-EDA3-E538243F50E3}"/>
          </ac:spMkLst>
        </pc:spChg>
        <pc:picChg chg="del">
          <ac:chgData name="Laurie Hazard" userId="71b497eb-3eb3-47bd-8872-e714f38e3320" providerId="ADAL" clId="{6E6FE569-0C97-4E05-9A70-B5F254E0FD08}" dt="2023-11-01T19:15:03.445" v="3108" actId="478"/>
          <ac:picMkLst>
            <pc:docMk/>
            <pc:sldMk cId="2730947486" sldId="269"/>
            <ac:picMk id="6" creationId="{4D56302F-245C-97C7-0573-A47C5606FD57}"/>
          </ac:picMkLst>
        </pc:picChg>
        <pc:picChg chg="add mod ord modCrop">
          <ac:chgData name="Laurie Hazard" userId="71b497eb-3eb3-47bd-8872-e714f38e3320" providerId="ADAL" clId="{6E6FE569-0C97-4E05-9A70-B5F254E0FD08}" dt="2023-11-01T19:21:36.248" v="3321" actId="208"/>
          <ac:picMkLst>
            <pc:docMk/>
            <pc:sldMk cId="2730947486" sldId="269"/>
            <ac:picMk id="8" creationId="{CECFBA87-6940-102F-341A-798820198591}"/>
          </ac:picMkLst>
        </pc:picChg>
      </pc:sldChg>
      <pc:sldChg chg="modSp new mod ord">
        <pc:chgData name="Laurie Hazard" userId="71b497eb-3eb3-47bd-8872-e714f38e3320" providerId="ADAL" clId="{6E6FE569-0C97-4E05-9A70-B5F254E0FD08}" dt="2023-11-06T13:30:36.734" v="8492" actId="20577"/>
        <pc:sldMkLst>
          <pc:docMk/>
          <pc:sldMk cId="3003504231" sldId="270"/>
        </pc:sldMkLst>
        <pc:spChg chg="mod">
          <ac:chgData name="Laurie Hazard" userId="71b497eb-3eb3-47bd-8872-e714f38e3320" providerId="ADAL" clId="{6E6FE569-0C97-4E05-9A70-B5F254E0FD08}" dt="2023-11-02T14:39:24.592" v="3466" actId="20577"/>
          <ac:spMkLst>
            <pc:docMk/>
            <pc:sldMk cId="3003504231" sldId="270"/>
            <ac:spMk id="2" creationId="{26C1CAC2-8324-3AEE-2F0B-D37D0A5A2825}"/>
          </ac:spMkLst>
        </pc:spChg>
        <pc:spChg chg="mod">
          <ac:chgData name="Laurie Hazard" userId="71b497eb-3eb3-47bd-8872-e714f38e3320" providerId="ADAL" clId="{6E6FE569-0C97-4E05-9A70-B5F254E0FD08}" dt="2023-11-06T13:30:36.734" v="8492" actId="20577"/>
          <ac:spMkLst>
            <pc:docMk/>
            <pc:sldMk cId="3003504231" sldId="270"/>
            <ac:spMk id="3" creationId="{8C68FDD0-1C56-5E48-F9D7-5D2236886975}"/>
          </ac:spMkLst>
        </pc:spChg>
      </pc:sldChg>
      <pc:sldChg chg="modSp new mod chgLayout">
        <pc:chgData name="Laurie Hazard" userId="71b497eb-3eb3-47bd-8872-e714f38e3320" providerId="ADAL" clId="{6E6FE569-0C97-4E05-9A70-B5F254E0FD08}" dt="2023-11-06T13:14:25.064" v="8371"/>
        <pc:sldMkLst>
          <pc:docMk/>
          <pc:sldMk cId="3704079611" sldId="271"/>
        </pc:sldMkLst>
        <pc:spChg chg="mod ord">
          <ac:chgData name="Laurie Hazard" userId="71b497eb-3eb3-47bd-8872-e714f38e3320" providerId="ADAL" clId="{6E6FE569-0C97-4E05-9A70-B5F254E0FD08}" dt="2023-11-02T16:39:08.140" v="4019" actId="700"/>
          <ac:spMkLst>
            <pc:docMk/>
            <pc:sldMk cId="3704079611" sldId="271"/>
            <ac:spMk id="2" creationId="{5990C393-AF3E-048B-31C4-8FD85DBEF6BA}"/>
          </ac:spMkLst>
        </pc:spChg>
        <pc:spChg chg="mod ord">
          <ac:chgData name="Laurie Hazard" userId="71b497eb-3eb3-47bd-8872-e714f38e3320" providerId="ADAL" clId="{6E6FE569-0C97-4E05-9A70-B5F254E0FD08}" dt="2023-11-06T13:14:25.064" v="8371"/>
          <ac:spMkLst>
            <pc:docMk/>
            <pc:sldMk cId="3704079611" sldId="271"/>
            <ac:spMk id="3" creationId="{E77C21C5-920E-93F4-A545-EB5215A23037}"/>
          </ac:spMkLst>
        </pc:spChg>
      </pc:sldChg>
      <pc:sldChg chg="addSp modSp new mod modClrScheme chgLayout">
        <pc:chgData name="Laurie Hazard" userId="71b497eb-3eb3-47bd-8872-e714f38e3320" providerId="ADAL" clId="{6E6FE569-0C97-4E05-9A70-B5F254E0FD08}" dt="2023-11-06T13:16:17.441" v="8398" actId="5793"/>
        <pc:sldMkLst>
          <pc:docMk/>
          <pc:sldMk cId="3079427948" sldId="272"/>
        </pc:sldMkLst>
        <pc:spChg chg="mod ord">
          <ac:chgData name="Laurie Hazard" userId="71b497eb-3eb3-47bd-8872-e714f38e3320" providerId="ADAL" clId="{6E6FE569-0C97-4E05-9A70-B5F254E0FD08}" dt="2023-11-02T17:29:10.398" v="5734" actId="20577"/>
          <ac:spMkLst>
            <pc:docMk/>
            <pc:sldMk cId="3079427948" sldId="272"/>
            <ac:spMk id="2" creationId="{E9884E1C-82A5-CFA6-EA4E-B7F173E08505}"/>
          </ac:spMkLst>
        </pc:spChg>
        <pc:spChg chg="mod ord">
          <ac:chgData name="Laurie Hazard" userId="71b497eb-3eb3-47bd-8872-e714f38e3320" providerId="ADAL" clId="{6E6FE569-0C97-4E05-9A70-B5F254E0FD08}" dt="2023-11-02T18:00:02.498" v="5937" actId="27636"/>
          <ac:spMkLst>
            <pc:docMk/>
            <pc:sldMk cId="3079427948" sldId="272"/>
            <ac:spMk id="3" creationId="{B3113744-02E3-F492-997E-C9DA2F9C82D8}"/>
          </ac:spMkLst>
        </pc:spChg>
        <pc:spChg chg="add mod ord">
          <ac:chgData name="Laurie Hazard" userId="71b497eb-3eb3-47bd-8872-e714f38e3320" providerId="ADAL" clId="{6E6FE569-0C97-4E05-9A70-B5F254E0FD08}" dt="2023-11-06T13:16:17.441" v="8398" actId="5793"/>
          <ac:spMkLst>
            <pc:docMk/>
            <pc:sldMk cId="3079427948" sldId="272"/>
            <ac:spMk id="4" creationId="{E3A6DBDA-6E0D-8E5B-4F6F-A4937D3F913C}"/>
          </ac:spMkLst>
        </pc:spChg>
      </pc:sldChg>
      <pc:sldChg chg="modSp new mod chgLayout">
        <pc:chgData name="Laurie Hazard" userId="71b497eb-3eb3-47bd-8872-e714f38e3320" providerId="ADAL" clId="{6E6FE569-0C97-4E05-9A70-B5F254E0FD08}" dt="2023-11-02T17:33:33.896" v="5789" actId="700"/>
        <pc:sldMkLst>
          <pc:docMk/>
          <pc:sldMk cId="907290602" sldId="273"/>
        </pc:sldMkLst>
        <pc:spChg chg="mod ord">
          <ac:chgData name="Laurie Hazard" userId="71b497eb-3eb3-47bd-8872-e714f38e3320" providerId="ADAL" clId="{6E6FE569-0C97-4E05-9A70-B5F254E0FD08}" dt="2023-11-02T17:33:33.896" v="5789" actId="700"/>
          <ac:spMkLst>
            <pc:docMk/>
            <pc:sldMk cId="907290602" sldId="273"/>
            <ac:spMk id="2" creationId="{063EFDA5-5786-065E-AA94-845FA1A78794}"/>
          </ac:spMkLst>
        </pc:spChg>
        <pc:spChg chg="mod ord">
          <ac:chgData name="Laurie Hazard" userId="71b497eb-3eb3-47bd-8872-e714f38e3320" providerId="ADAL" clId="{6E6FE569-0C97-4E05-9A70-B5F254E0FD08}" dt="2023-11-02T17:33:33.896" v="5789" actId="700"/>
          <ac:spMkLst>
            <pc:docMk/>
            <pc:sldMk cId="907290602" sldId="273"/>
            <ac:spMk id="3" creationId="{5EE7F1D3-2F86-6E47-DE57-48905E7793EA}"/>
          </ac:spMkLst>
        </pc:spChg>
      </pc:sldChg>
      <pc:sldChg chg="new del">
        <pc:chgData name="Laurie Hazard" userId="71b497eb-3eb3-47bd-8872-e714f38e3320" providerId="ADAL" clId="{6E6FE569-0C97-4E05-9A70-B5F254E0FD08}" dt="2023-11-02T18:02:58.443" v="5955" actId="2696"/>
        <pc:sldMkLst>
          <pc:docMk/>
          <pc:sldMk cId="1825307206" sldId="274"/>
        </pc:sldMkLst>
      </pc:sldChg>
      <pc:sldChg chg="modSp new del mod">
        <pc:chgData name="Laurie Hazard" userId="71b497eb-3eb3-47bd-8872-e714f38e3320" providerId="ADAL" clId="{6E6FE569-0C97-4E05-9A70-B5F254E0FD08}" dt="2023-11-02T18:01:55.568" v="5950" actId="680"/>
        <pc:sldMkLst>
          <pc:docMk/>
          <pc:sldMk cId="2027045933" sldId="274"/>
        </pc:sldMkLst>
        <pc:spChg chg="mod">
          <ac:chgData name="Laurie Hazard" userId="71b497eb-3eb3-47bd-8872-e714f38e3320" providerId="ADAL" clId="{6E6FE569-0C97-4E05-9A70-B5F254E0FD08}" dt="2023-11-02T18:01:55.063" v="5949" actId="20577"/>
          <ac:spMkLst>
            <pc:docMk/>
            <pc:sldMk cId="2027045933" sldId="274"/>
            <ac:spMk id="2" creationId="{5213A66D-280A-24DC-DCE5-86407FB6960F}"/>
          </ac:spMkLst>
        </pc:spChg>
        <pc:spChg chg="mod">
          <ac:chgData name="Laurie Hazard" userId="71b497eb-3eb3-47bd-8872-e714f38e3320" providerId="ADAL" clId="{6E6FE569-0C97-4E05-9A70-B5F254E0FD08}" dt="2023-11-02T18:01:42.276" v="5947"/>
          <ac:spMkLst>
            <pc:docMk/>
            <pc:sldMk cId="2027045933" sldId="274"/>
            <ac:spMk id="3" creationId="{4256365A-53EA-6842-A440-F11BC1766BA3}"/>
          </ac:spMkLst>
        </pc:spChg>
      </pc:sldChg>
      <pc:sldChg chg="modSp new mod">
        <pc:chgData name="Laurie Hazard" userId="71b497eb-3eb3-47bd-8872-e714f38e3320" providerId="ADAL" clId="{6E6FE569-0C97-4E05-9A70-B5F254E0FD08}" dt="2023-11-06T13:31:21.407" v="8517" actId="20577"/>
        <pc:sldMkLst>
          <pc:docMk/>
          <pc:sldMk cId="2510041424" sldId="274"/>
        </pc:sldMkLst>
        <pc:spChg chg="mod">
          <ac:chgData name="Laurie Hazard" userId="71b497eb-3eb3-47bd-8872-e714f38e3320" providerId="ADAL" clId="{6E6FE569-0C97-4E05-9A70-B5F254E0FD08}" dt="2023-11-02T18:04:50.871" v="5972" actId="20577"/>
          <ac:spMkLst>
            <pc:docMk/>
            <pc:sldMk cId="2510041424" sldId="274"/>
            <ac:spMk id="2" creationId="{BB2A4E72-440C-5699-B719-1CB545A05793}"/>
          </ac:spMkLst>
        </pc:spChg>
        <pc:spChg chg="mod">
          <ac:chgData name="Laurie Hazard" userId="71b497eb-3eb3-47bd-8872-e714f38e3320" providerId="ADAL" clId="{6E6FE569-0C97-4E05-9A70-B5F254E0FD08}" dt="2023-11-06T13:31:21.407" v="8517" actId="20577"/>
          <ac:spMkLst>
            <pc:docMk/>
            <pc:sldMk cId="2510041424" sldId="274"/>
            <ac:spMk id="3" creationId="{5A258748-355F-B401-76C0-7E2EE3E71937}"/>
          </ac:spMkLst>
        </pc:spChg>
      </pc:sldChg>
      <pc:sldChg chg="modSp new del mod">
        <pc:chgData name="Laurie Hazard" userId="71b497eb-3eb3-47bd-8872-e714f38e3320" providerId="ADAL" clId="{6E6FE569-0C97-4E05-9A70-B5F254E0FD08}" dt="2023-11-02T17:36:33.613" v="5884" actId="2696"/>
        <pc:sldMkLst>
          <pc:docMk/>
          <pc:sldMk cId="3609501751" sldId="274"/>
        </pc:sldMkLst>
        <pc:spChg chg="mod">
          <ac:chgData name="Laurie Hazard" userId="71b497eb-3eb3-47bd-8872-e714f38e3320" providerId="ADAL" clId="{6E6FE569-0C97-4E05-9A70-B5F254E0FD08}" dt="2023-11-02T17:33:59.489" v="5792"/>
          <ac:spMkLst>
            <pc:docMk/>
            <pc:sldMk cId="3609501751" sldId="274"/>
            <ac:spMk id="2" creationId="{393D3FB4-F963-CBE8-993C-7EB84E45E37E}"/>
          </ac:spMkLst>
        </pc:spChg>
        <pc:spChg chg="mod">
          <ac:chgData name="Laurie Hazard" userId="71b497eb-3eb3-47bd-8872-e714f38e3320" providerId="ADAL" clId="{6E6FE569-0C97-4E05-9A70-B5F254E0FD08}" dt="2023-11-02T17:36:26.876" v="5883" actId="12"/>
          <ac:spMkLst>
            <pc:docMk/>
            <pc:sldMk cId="3609501751" sldId="274"/>
            <ac:spMk id="3" creationId="{67C2053E-6392-FF0D-ED5E-14E75F66B417}"/>
          </ac:spMkLst>
        </pc:spChg>
      </pc:sldChg>
      <pc:sldChg chg="modSp new del mod">
        <pc:chgData name="Laurie Hazard" userId="71b497eb-3eb3-47bd-8872-e714f38e3320" providerId="ADAL" clId="{6E6FE569-0C97-4E05-9A70-B5F254E0FD08}" dt="2023-11-02T18:04:34.625" v="5965" actId="2696"/>
        <pc:sldMkLst>
          <pc:docMk/>
          <pc:sldMk cId="2510929489" sldId="275"/>
        </pc:sldMkLst>
        <pc:spChg chg="mod">
          <ac:chgData name="Laurie Hazard" userId="71b497eb-3eb3-47bd-8872-e714f38e3320" providerId="ADAL" clId="{6E6FE569-0C97-4E05-9A70-B5F254E0FD08}" dt="2023-11-02T18:02:54.883" v="5954"/>
          <ac:spMkLst>
            <pc:docMk/>
            <pc:sldMk cId="2510929489" sldId="275"/>
            <ac:spMk id="2" creationId="{9B9813CB-B4FF-8B64-32A7-DEA4A34B9115}"/>
          </ac:spMkLst>
        </pc:spChg>
        <pc:spChg chg="mod">
          <ac:chgData name="Laurie Hazard" userId="71b497eb-3eb3-47bd-8872-e714f38e3320" providerId="ADAL" clId="{6E6FE569-0C97-4E05-9A70-B5F254E0FD08}" dt="2023-11-02T18:03:13.594" v="5959"/>
          <ac:spMkLst>
            <pc:docMk/>
            <pc:sldMk cId="2510929489" sldId="275"/>
            <ac:spMk id="3" creationId="{BD2012C0-6BEC-FE32-4189-E14043E9A286}"/>
          </ac:spMkLst>
        </pc:spChg>
      </pc:sldChg>
      <pc:sldChg chg="addSp modSp new mod">
        <pc:chgData name="Laurie Hazard" userId="71b497eb-3eb3-47bd-8872-e714f38e3320" providerId="ADAL" clId="{6E6FE569-0C97-4E05-9A70-B5F254E0FD08}" dt="2023-11-02T18:36:03.100" v="7261" actId="20577"/>
        <pc:sldMkLst>
          <pc:docMk/>
          <pc:sldMk cId="4181254066" sldId="275"/>
        </pc:sldMkLst>
        <pc:spChg chg="mod">
          <ac:chgData name="Laurie Hazard" userId="71b497eb-3eb3-47bd-8872-e714f38e3320" providerId="ADAL" clId="{6E6FE569-0C97-4E05-9A70-B5F254E0FD08}" dt="2023-11-02T18:19:58.095" v="6806" actId="20577"/>
          <ac:spMkLst>
            <pc:docMk/>
            <pc:sldMk cId="4181254066" sldId="275"/>
            <ac:spMk id="2" creationId="{3275FCB2-8F37-C00E-8184-94674D2FF117}"/>
          </ac:spMkLst>
        </pc:spChg>
        <pc:spChg chg="mod">
          <ac:chgData name="Laurie Hazard" userId="71b497eb-3eb3-47bd-8872-e714f38e3320" providerId="ADAL" clId="{6E6FE569-0C97-4E05-9A70-B5F254E0FD08}" dt="2023-11-02T18:36:03.100" v="7261" actId="20577"/>
          <ac:spMkLst>
            <pc:docMk/>
            <pc:sldMk cId="4181254066" sldId="275"/>
            <ac:spMk id="3" creationId="{E2D45BAA-2133-5CC3-3441-1C09E465B3FB}"/>
          </ac:spMkLst>
        </pc:spChg>
        <pc:picChg chg="add mod">
          <ac:chgData name="Laurie Hazard" userId="71b497eb-3eb3-47bd-8872-e714f38e3320" providerId="ADAL" clId="{6E6FE569-0C97-4E05-9A70-B5F254E0FD08}" dt="2023-11-02T18:31:47.589" v="7149" actId="1076"/>
          <ac:picMkLst>
            <pc:docMk/>
            <pc:sldMk cId="4181254066" sldId="275"/>
            <ac:picMk id="5" creationId="{94822470-743C-B136-83F9-CF8AF06E57B9}"/>
          </ac:picMkLst>
        </pc:picChg>
      </pc:sldChg>
      <pc:sldChg chg="addSp delSp modSp new mod modClrScheme chgLayout">
        <pc:chgData name="Laurie Hazard" userId="71b497eb-3eb3-47bd-8872-e714f38e3320" providerId="ADAL" clId="{6E6FE569-0C97-4E05-9A70-B5F254E0FD08}" dt="2023-11-02T18:48:27.590" v="7646" actId="1038"/>
        <pc:sldMkLst>
          <pc:docMk/>
          <pc:sldMk cId="2130549487" sldId="276"/>
        </pc:sldMkLst>
        <pc:spChg chg="mod ord">
          <ac:chgData name="Laurie Hazard" userId="71b497eb-3eb3-47bd-8872-e714f38e3320" providerId="ADAL" clId="{6E6FE569-0C97-4E05-9A70-B5F254E0FD08}" dt="2023-11-02T18:41:43.137" v="7507" actId="700"/>
          <ac:spMkLst>
            <pc:docMk/>
            <pc:sldMk cId="2130549487" sldId="276"/>
            <ac:spMk id="2" creationId="{F4F21AC7-AC30-D551-BCF5-7E1E4E174F6B}"/>
          </ac:spMkLst>
        </pc:spChg>
        <pc:spChg chg="mod ord">
          <ac:chgData name="Laurie Hazard" userId="71b497eb-3eb3-47bd-8872-e714f38e3320" providerId="ADAL" clId="{6E6FE569-0C97-4E05-9A70-B5F254E0FD08}" dt="2023-11-02T18:48:23.159" v="7642" actId="20577"/>
          <ac:spMkLst>
            <pc:docMk/>
            <pc:sldMk cId="2130549487" sldId="276"/>
            <ac:spMk id="3" creationId="{C2096BF7-82F7-66A4-A0E2-F07412E05C3F}"/>
          </ac:spMkLst>
        </pc:spChg>
        <pc:spChg chg="add del mod ord">
          <ac:chgData name="Laurie Hazard" userId="71b497eb-3eb3-47bd-8872-e714f38e3320" providerId="ADAL" clId="{6E6FE569-0C97-4E05-9A70-B5F254E0FD08}" dt="2023-11-02T18:42:21.322" v="7508" actId="22"/>
          <ac:spMkLst>
            <pc:docMk/>
            <pc:sldMk cId="2130549487" sldId="276"/>
            <ac:spMk id="4" creationId="{F1F78AB0-1D9A-2DDA-6202-7B19AEFE6CCE}"/>
          </ac:spMkLst>
        </pc:spChg>
        <pc:spChg chg="add del mod">
          <ac:chgData name="Laurie Hazard" userId="71b497eb-3eb3-47bd-8872-e714f38e3320" providerId="ADAL" clId="{6E6FE569-0C97-4E05-9A70-B5F254E0FD08}" dt="2023-11-02T18:45:56.318" v="7560" actId="22"/>
          <ac:spMkLst>
            <pc:docMk/>
            <pc:sldMk cId="2130549487" sldId="276"/>
            <ac:spMk id="8" creationId="{02771CDB-F692-7CC5-290A-CA4594424493}"/>
          </ac:spMkLst>
        </pc:spChg>
        <pc:picChg chg="add del mod ord">
          <ac:chgData name="Laurie Hazard" userId="71b497eb-3eb3-47bd-8872-e714f38e3320" providerId="ADAL" clId="{6E6FE569-0C97-4E05-9A70-B5F254E0FD08}" dt="2023-11-02T18:45:52.753" v="7559" actId="478"/>
          <ac:picMkLst>
            <pc:docMk/>
            <pc:sldMk cId="2130549487" sldId="276"/>
            <ac:picMk id="6" creationId="{CD542242-583A-BF7E-5C83-AD40049D12BE}"/>
          </ac:picMkLst>
        </pc:picChg>
        <pc:picChg chg="add mod ord">
          <ac:chgData name="Laurie Hazard" userId="71b497eb-3eb3-47bd-8872-e714f38e3320" providerId="ADAL" clId="{6E6FE569-0C97-4E05-9A70-B5F254E0FD08}" dt="2023-11-02T18:48:27.590" v="7646" actId="1038"/>
          <ac:picMkLst>
            <pc:docMk/>
            <pc:sldMk cId="2130549487" sldId="276"/>
            <ac:picMk id="10" creationId="{CF7DBFCF-A0C0-BB9B-60F7-EF81F0E54AD8}"/>
          </ac:picMkLst>
        </pc:picChg>
        <pc:picChg chg="add mod">
          <ac:chgData name="Laurie Hazard" userId="71b497eb-3eb3-47bd-8872-e714f38e3320" providerId="ADAL" clId="{6E6FE569-0C97-4E05-9A70-B5F254E0FD08}" dt="2023-11-02T18:47:37.526" v="7587" actId="1076"/>
          <ac:picMkLst>
            <pc:docMk/>
            <pc:sldMk cId="2130549487" sldId="276"/>
            <ac:picMk id="12" creationId="{0597886D-0796-82FC-FCC5-200FBD77648B}"/>
          </ac:picMkLst>
        </pc:picChg>
      </pc:sldChg>
      <pc:sldChg chg="addSp delSp modSp new mod modClrScheme chgLayout">
        <pc:chgData name="Laurie Hazard" userId="71b497eb-3eb3-47bd-8872-e714f38e3320" providerId="ADAL" clId="{6E6FE569-0C97-4E05-9A70-B5F254E0FD08}" dt="2023-11-02T18:58:54.592" v="7911" actId="20577"/>
        <pc:sldMkLst>
          <pc:docMk/>
          <pc:sldMk cId="4019586783" sldId="277"/>
        </pc:sldMkLst>
        <pc:spChg chg="mod ord">
          <ac:chgData name="Laurie Hazard" userId="71b497eb-3eb3-47bd-8872-e714f38e3320" providerId="ADAL" clId="{6E6FE569-0C97-4E05-9A70-B5F254E0FD08}" dt="2023-11-02T18:51:39.618" v="7778" actId="700"/>
          <ac:spMkLst>
            <pc:docMk/>
            <pc:sldMk cId="4019586783" sldId="277"/>
            <ac:spMk id="2" creationId="{E1CD4081-7C8E-AAE0-FA7D-2CD11CCD0116}"/>
          </ac:spMkLst>
        </pc:spChg>
        <pc:spChg chg="mod ord">
          <ac:chgData name="Laurie Hazard" userId="71b497eb-3eb3-47bd-8872-e714f38e3320" providerId="ADAL" clId="{6E6FE569-0C97-4E05-9A70-B5F254E0FD08}" dt="2023-11-02T18:58:54.592" v="7911" actId="20577"/>
          <ac:spMkLst>
            <pc:docMk/>
            <pc:sldMk cId="4019586783" sldId="277"/>
            <ac:spMk id="3" creationId="{8A0AEEC5-0E6C-D284-A43A-79BAABE6DA19}"/>
          </ac:spMkLst>
        </pc:spChg>
        <pc:spChg chg="add del mod ord">
          <ac:chgData name="Laurie Hazard" userId="71b497eb-3eb3-47bd-8872-e714f38e3320" providerId="ADAL" clId="{6E6FE569-0C97-4E05-9A70-B5F254E0FD08}" dt="2023-11-02T18:51:43.023" v="7779" actId="22"/>
          <ac:spMkLst>
            <pc:docMk/>
            <pc:sldMk cId="4019586783" sldId="277"/>
            <ac:spMk id="4" creationId="{7117967D-5287-7431-4F51-91008834569B}"/>
          </ac:spMkLst>
        </pc:spChg>
        <pc:spChg chg="add del mod">
          <ac:chgData name="Laurie Hazard" userId="71b497eb-3eb3-47bd-8872-e714f38e3320" providerId="ADAL" clId="{6E6FE569-0C97-4E05-9A70-B5F254E0FD08}" dt="2023-11-02T18:52:46.410" v="7793"/>
          <ac:spMkLst>
            <pc:docMk/>
            <pc:sldMk cId="4019586783" sldId="277"/>
            <ac:spMk id="10" creationId="{C30324B8-4CDF-6D18-62B5-C7E1BF9B5C4A}"/>
          </ac:spMkLst>
        </pc:spChg>
        <pc:spChg chg="add del mod">
          <ac:chgData name="Laurie Hazard" userId="71b497eb-3eb3-47bd-8872-e714f38e3320" providerId="ADAL" clId="{6E6FE569-0C97-4E05-9A70-B5F254E0FD08}" dt="2023-11-02T18:53:31.339" v="7798" actId="22"/>
          <ac:spMkLst>
            <pc:docMk/>
            <pc:sldMk cId="4019586783" sldId="277"/>
            <ac:spMk id="15" creationId="{75B19905-29D1-9BAC-9B5A-2C666E6EF33B}"/>
          </ac:spMkLst>
        </pc:spChg>
        <pc:spChg chg="add del mod">
          <ac:chgData name="Laurie Hazard" userId="71b497eb-3eb3-47bd-8872-e714f38e3320" providerId="ADAL" clId="{6E6FE569-0C97-4E05-9A70-B5F254E0FD08}" dt="2023-11-02T18:57:36.861" v="7810" actId="478"/>
          <ac:spMkLst>
            <pc:docMk/>
            <pc:sldMk cId="4019586783" sldId="277"/>
            <ac:spMk id="19" creationId="{678B3BB7-F381-E8B4-472D-E77F2390EBFA}"/>
          </ac:spMkLst>
        </pc:spChg>
        <pc:picChg chg="add del mod ord">
          <ac:chgData name="Laurie Hazard" userId="71b497eb-3eb3-47bd-8872-e714f38e3320" providerId="ADAL" clId="{6E6FE569-0C97-4E05-9A70-B5F254E0FD08}" dt="2023-11-02T18:52:36.200" v="7787" actId="478"/>
          <ac:picMkLst>
            <pc:docMk/>
            <pc:sldMk cId="4019586783" sldId="277"/>
            <ac:picMk id="6" creationId="{7F6B21D7-0925-A940-2EB3-C172A3FED152}"/>
          </ac:picMkLst>
        </pc:picChg>
        <pc:picChg chg="add del mod">
          <ac:chgData name="Laurie Hazard" userId="71b497eb-3eb3-47bd-8872-e714f38e3320" providerId="ADAL" clId="{6E6FE569-0C97-4E05-9A70-B5F254E0FD08}" dt="2023-11-02T18:57:37.474" v="7811" actId="478"/>
          <ac:picMkLst>
            <pc:docMk/>
            <pc:sldMk cId="4019586783" sldId="277"/>
            <ac:picMk id="8" creationId="{64C85ABE-EC79-1942-7E61-F806559D269E}"/>
          </ac:picMkLst>
        </pc:picChg>
        <pc:picChg chg="add del mod">
          <ac:chgData name="Laurie Hazard" userId="71b497eb-3eb3-47bd-8872-e714f38e3320" providerId="ADAL" clId="{6E6FE569-0C97-4E05-9A70-B5F254E0FD08}" dt="2023-11-02T18:52:44.442" v="7792" actId="21"/>
          <ac:picMkLst>
            <pc:docMk/>
            <pc:sldMk cId="4019586783" sldId="277"/>
            <ac:picMk id="12" creationId="{FCF1BCD5-22FC-BD0A-3D90-43C325E47BD6}"/>
          </ac:picMkLst>
        </pc:picChg>
        <pc:picChg chg="add del mod">
          <ac:chgData name="Laurie Hazard" userId="71b497eb-3eb3-47bd-8872-e714f38e3320" providerId="ADAL" clId="{6E6FE569-0C97-4E05-9A70-B5F254E0FD08}" dt="2023-11-02T18:53:08.068" v="7797" actId="478"/>
          <ac:picMkLst>
            <pc:docMk/>
            <pc:sldMk cId="4019586783" sldId="277"/>
            <ac:picMk id="13" creationId="{9E896D4C-1E81-952A-8213-3A2346369F1F}"/>
          </ac:picMkLst>
        </pc:picChg>
        <pc:picChg chg="add del mod ord">
          <ac:chgData name="Laurie Hazard" userId="71b497eb-3eb3-47bd-8872-e714f38e3320" providerId="ADAL" clId="{6E6FE569-0C97-4E05-9A70-B5F254E0FD08}" dt="2023-11-02T18:57:36.861" v="7810" actId="478"/>
          <ac:picMkLst>
            <pc:docMk/>
            <pc:sldMk cId="4019586783" sldId="277"/>
            <ac:picMk id="17" creationId="{222B6187-E56B-08F0-A97C-7BAA0649A272}"/>
          </ac:picMkLst>
        </pc:picChg>
        <pc:picChg chg="add del mod">
          <ac:chgData name="Laurie Hazard" userId="71b497eb-3eb3-47bd-8872-e714f38e3320" providerId="ADAL" clId="{6E6FE569-0C97-4E05-9A70-B5F254E0FD08}" dt="2023-11-02T18:57:36.130" v="7809"/>
          <ac:picMkLst>
            <pc:docMk/>
            <pc:sldMk cId="4019586783" sldId="277"/>
            <ac:picMk id="2050" creationId="{5ABE5748-7DFE-C36D-F450-CC6C8C6D0544}"/>
          </ac:picMkLst>
        </pc:picChg>
        <pc:cxnChg chg="add mod">
          <ac:chgData name="Laurie Hazard" userId="71b497eb-3eb3-47bd-8872-e714f38e3320" providerId="ADAL" clId="{6E6FE569-0C97-4E05-9A70-B5F254E0FD08}" dt="2023-11-02T18:58:00.969" v="7814" actId="14100"/>
          <ac:cxnSpMkLst>
            <pc:docMk/>
            <pc:sldMk cId="4019586783" sldId="277"/>
            <ac:cxnSpMk id="21" creationId="{CE6CA0E2-2747-C07F-F4E3-4E9B9D20B1D9}"/>
          </ac:cxnSpMkLst>
        </pc:cxnChg>
      </pc:sldChg>
      <pc:sldMasterChg chg="modSldLayout">
        <pc:chgData name="Laurie Hazard" userId="71b497eb-3eb3-47bd-8872-e714f38e3320" providerId="ADAL" clId="{6E6FE569-0C97-4E05-9A70-B5F254E0FD08}" dt="2023-11-01T19:24:29.331" v="3322" actId="207"/>
        <pc:sldMasterMkLst>
          <pc:docMk/>
          <pc:sldMasterMk cId="4105815189" sldId="2147483660"/>
        </pc:sldMasterMkLst>
        <pc:sldLayoutChg chg="modSp">
          <pc:chgData name="Laurie Hazard" userId="71b497eb-3eb3-47bd-8872-e714f38e3320" providerId="ADAL" clId="{6E6FE569-0C97-4E05-9A70-B5F254E0FD08}" dt="2023-11-01T19:24:29.331" v="3322" actId="207"/>
          <pc:sldLayoutMkLst>
            <pc:docMk/>
            <pc:sldMasterMk cId="4105815189" sldId="2147483660"/>
            <pc:sldLayoutMk cId="1917173101" sldId="2147483666"/>
          </pc:sldLayoutMkLst>
          <pc:spChg chg="mod">
            <ac:chgData name="Laurie Hazard" userId="71b497eb-3eb3-47bd-8872-e714f38e3320" providerId="ADAL" clId="{6E6FE569-0C97-4E05-9A70-B5F254E0FD08}" dt="2023-11-01T19:24:29.331" v="3322" actId="207"/>
            <ac:spMkLst>
              <pc:docMk/>
              <pc:sldMasterMk cId="4105815189" sldId="2147483660"/>
              <pc:sldLayoutMk cId="1917173101" sldId="2147483666"/>
              <ac:spMk id="3" creationId="{00000000-0000-0000-0000-000000000000}"/>
            </ac:spMkLst>
          </pc:spChg>
        </pc:sldLayoutChg>
      </pc:sldMasterChg>
      <pc:sldMasterChg chg="modSp modSldLayout">
        <pc:chgData name="Laurie Hazard" userId="71b497eb-3eb3-47bd-8872-e714f38e3320" providerId="ADAL" clId="{6E6FE569-0C97-4E05-9A70-B5F254E0FD08}" dt="2023-11-02T18:02:27.247" v="5952" actId="5793"/>
        <pc:sldMasterMkLst>
          <pc:docMk/>
          <pc:sldMasterMk cId="3532845814" sldId="2147483674"/>
        </pc:sldMasterMkLst>
        <pc:spChg chg="mod">
          <ac:chgData name="Laurie Hazard" userId="71b497eb-3eb3-47bd-8872-e714f38e3320" providerId="ADAL" clId="{6E6FE569-0C97-4E05-9A70-B5F254E0FD08}" dt="2023-11-01T19:26:06.915" v="3329" actId="207"/>
          <ac:spMkLst>
            <pc:docMk/>
            <pc:sldMasterMk cId="3532845814" sldId="2147483674"/>
            <ac:spMk id="2" creationId="{00000000-0000-0000-0000-000000000000}"/>
          </ac:spMkLst>
        </pc:spChg>
        <pc:spChg chg="mod">
          <ac:chgData name="Laurie Hazard" userId="71b497eb-3eb3-47bd-8872-e714f38e3320" providerId="ADAL" clId="{6E6FE569-0C97-4E05-9A70-B5F254E0FD08}" dt="2023-11-02T14:44:27.224" v="3677" actId="113"/>
          <ac:spMkLst>
            <pc:docMk/>
            <pc:sldMasterMk cId="3532845814" sldId="2147483674"/>
            <ac:spMk id="3" creationId="{00000000-0000-0000-0000-000000000000}"/>
          </ac:spMkLst>
        </pc:spChg>
        <pc:sldLayoutChg chg="modSp">
          <pc:chgData name="Laurie Hazard" userId="71b497eb-3eb3-47bd-8872-e714f38e3320" providerId="ADAL" clId="{6E6FE569-0C97-4E05-9A70-B5F254E0FD08}" dt="2023-11-01T19:25:15.642" v="3326" actId="16037"/>
          <pc:sldLayoutMkLst>
            <pc:docMk/>
            <pc:sldMasterMk cId="3532845814" sldId="2147483674"/>
            <pc:sldLayoutMk cId="1519904787" sldId="2147483675"/>
          </pc:sldLayoutMkLst>
          <pc:spChg chg="mod">
            <ac:chgData name="Laurie Hazard" userId="71b497eb-3eb3-47bd-8872-e714f38e3320" providerId="ADAL" clId="{6E6FE569-0C97-4E05-9A70-B5F254E0FD08}" dt="2023-11-01T19:25:15.642" v="3326" actId="16037"/>
            <ac:spMkLst>
              <pc:docMk/>
              <pc:sldMasterMk cId="3532845814" sldId="2147483674"/>
              <pc:sldLayoutMk cId="1519904787" sldId="2147483675"/>
              <ac:spMk id="2" creationId="{00000000-0000-0000-0000-000000000000}"/>
            </ac:spMkLst>
          </pc:spChg>
        </pc:sldLayoutChg>
        <pc:sldLayoutChg chg="modSp">
          <pc:chgData name="Laurie Hazard" userId="71b497eb-3eb3-47bd-8872-e714f38e3320" providerId="ADAL" clId="{6E6FE569-0C97-4E05-9A70-B5F254E0FD08}" dt="2023-11-02T18:02:27.247" v="5952" actId="5793"/>
          <pc:sldLayoutMkLst>
            <pc:docMk/>
            <pc:sldMasterMk cId="3532845814" sldId="2147483674"/>
            <pc:sldLayoutMk cId="2206985484" sldId="2147483677"/>
          </pc:sldLayoutMkLst>
          <pc:spChg chg="mod">
            <ac:chgData name="Laurie Hazard" userId="71b497eb-3eb3-47bd-8872-e714f38e3320" providerId="ADAL" clId="{6E6FE569-0C97-4E05-9A70-B5F254E0FD08}" dt="2023-11-02T18:02:27.247" v="5952" actId="5793"/>
            <ac:spMkLst>
              <pc:docMk/>
              <pc:sldMasterMk cId="3532845814" sldId="2147483674"/>
              <pc:sldLayoutMk cId="2206985484" sldId="2147483677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0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9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4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835D15-6A32-7385-E845-DBC8D2C99B30}"/>
              </a:ext>
            </a:extLst>
          </p:cNvPr>
          <p:cNvSpPr/>
          <p:nvPr/>
        </p:nvSpPr>
        <p:spPr>
          <a:xfrm>
            <a:off x="695325" y="1590675"/>
            <a:ext cx="106299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1217-56B6-F01C-75AF-7166C63CCE1F}"/>
              </a:ext>
            </a:extLst>
          </p:cNvPr>
          <p:cNvSpPr/>
          <p:nvPr/>
        </p:nvSpPr>
        <p:spPr>
          <a:xfrm>
            <a:off x="0" y="0"/>
            <a:ext cx="3086100" cy="6343650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6A4C2-118D-C6F4-7F37-D29BDDE5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6" y="371476"/>
            <a:ext cx="2665094" cy="16001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6A3BA-4591-B917-D7BD-1CE0C38C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D1B6C-A347-4027-29F0-C13E3549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5326E-2EEC-F4D2-22C3-269BE7A2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6104"/>
            <a:ext cx="10058400" cy="968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E3323-A564-FD63-8232-A13AF3DA7F75}"/>
              </a:ext>
            </a:extLst>
          </p:cNvPr>
          <p:cNvSpPr/>
          <p:nvPr/>
        </p:nvSpPr>
        <p:spPr>
          <a:xfrm>
            <a:off x="1019175" y="1552575"/>
            <a:ext cx="10306050" cy="21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0EAD8-6693-85E4-C49C-52375866D786}"/>
              </a:ext>
            </a:extLst>
          </p:cNvPr>
          <p:cNvCxnSpPr/>
          <p:nvPr/>
        </p:nvCxnSpPr>
        <p:spPr>
          <a:xfrm>
            <a:off x="1097280" y="971550"/>
            <a:ext cx="100584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8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46600-6B35-08B6-90F1-386A204E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34F2A-8B39-80B1-79D8-488EA86C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C0217-C54C-C133-359D-B7395824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2A192-0AEE-9AAB-5700-5576B6F79913}"/>
              </a:ext>
            </a:extLst>
          </p:cNvPr>
          <p:cNvSpPr/>
          <p:nvPr/>
        </p:nvSpPr>
        <p:spPr>
          <a:xfrm>
            <a:off x="0" y="4333875"/>
            <a:ext cx="12192000" cy="2019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C8F46-996A-C41F-441B-356671B9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22896"/>
            <a:ext cx="3665220" cy="1450757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0DFBB-9744-4040-962E-98382A28D706}"/>
              </a:ext>
            </a:extLst>
          </p:cNvPr>
          <p:cNvSpPr/>
          <p:nvPr/>
        </p:nvSpPr>
        <p:spPr>
          <a:xfrm>
            <a:off x="1097280" y="1638300"/>
            <a:ext cx="10115203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1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5F1099-B1DA-2E0F-F9BB-699BDA8405EE}"/>
              </a:ext>
            </a:extLst>
          </p:cNvPr>
          <p:cNvSpPr/>
          <p:nvPr/>
        </p:nvSpPr>
        <p:spPr>
          <a:xfrm>
            <a:off x="1097280" y="1562100"/>
            <a:ext cx="10058400" cy="2455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86578"/>
            <a:ext cx="10058400" cy="9684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9CAFE9-0EEF-501E-577B-753AD94E30B6}"/>
              </a:ext>
            </a:extLst>
          </p:cNvPr>
          <p:cNvCxnSpPr/>
          <p:nvPr/>
        </p:nvCxnSpPr>
        <p:spPr>
          <a:xfrm>
            <a:off x="1097280" y="971550"/>
            <a:ext cx="100584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12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9076E6-7916-2BD9-C0F4-9FB74C799804}"/>
              </a:ext>
            </a:extLst>
          </p:cNvPr>
          <p:cNvSpPr/>
          <p:nvPr/>
        </p:nvSpPr>
        <p:spPr>
          <a:xfrm>
            <a:off x="904875" y="1613576"/>
            <a:ext cx="10382250" cy="227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305653"/>
            <a:ext cx="10058400" cy="736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EC816B-75BA-6E4C-BC3F-1AFBBCA74E06}"/>
              </a:ext>
            </a:extLst>
          </p:cNvPr>
          <p:cNvCxnSpPr/>
          <p:nvPr/>
        </p:nvCxnSpPr>
        <p:spPr>
          <a:xfrm>
            <a:off x="1097280" y="971550"/>
            <a:ext cx="100584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12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54A381-1B19-8782-17B4-D58B2EC73067}"/>
              </a:ext>
            </a:extLst>
          </p:cNvPr>
          <p:cNvSpPr/>
          <p:nvPr/>
        </p:nvSpPr>
        <p:spPr>
          <a:xfrm>
            <a:off x="1097280" y="1666875"/>
            <a:ext cx="10115203" cy="190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43753"/>
            <a:ext cx="10058400" cy="6849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A82FC5-292D-0C9C-7F7B-47803586E0CD}"/>
              </a:ext>
            </a:extLst>
          </p:cNvPr>
          <p:cNvCxnSpPr/>
          <p:nvPr/>
        </p:nvCxnSpPr>
        <p:spPr>
          <a:xfrm>
            <a:off x="1097280" y="971550"/>
            <a:ext cx="100584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1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9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562CA1-63B1-42D1-8016-716CE1799AD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974330-B8ED-4A40-8C5B-56A255AAF4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4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0historical.nyseddata.org/help.aspx?page=studentdata&amp;edit=true" TargetMode="External"/><Relationship Id="rId2" Type="http://schemas.openxmlformats.org/officeDocument/2006/relationships/hyperlink" Target="https://l0historical.nyseddata.org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12.nysed.gov/seddas/guides/l2rpt-quick-guide.pdf" TargetMode="External"/><Relationship Id="rId2" Type="http://schemas.openxmlformats.org/officeDocument/2006/relationships/hyperlink" Target="https://dwdataview.wnyric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hazard@bocesmaars.org" TargetMode="External"/><Relationship Id="rId2" Type="http://schemas.openxmlformats.org/officeDocument/2006/relationships/hyperlink" Target="https://dwdataview.wnyric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mailto:mfrederi@bocesmaars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frederi@bocesmaars.org" TargetMode="External"/><Relationship Id="rId2" Type="http://schemas.openxmlformats.org/officeDocument/2006/relationships/hyperlink" Target="https://level0.monroe.edu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sap.monroe.ed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maloney@bocesmaars.org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files.monroe.edu/logi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filezilla-project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ysed.gov/abp" TargetMode="External"/><Relationship Id="rId2" Type="http://schemas.openxmlformats.org/officeDocument/2006/relationships/hyperlink" Target="https://www.oms.nysed.gov/sedref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atasupport@nysed.gov" TargetMode="External"/><Relationship Id="rId2" Type="http://schemas.openxmlformats.org/officeDocument/2006/relationships/hyperlink" Target="https://www.oms.nysed.gov/sedref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upport.nysed.gov/hc/en-us/articles/218069963-NYSED-Office-of-Information-and-Reporting-Services-Web-Applications" TargetMode="External"/><Relationship Id="rId2" Type="http://schemas.openxmlformats.org/officeDocument/2006/relationships/hyperlink" Target="https://www.p12.nysed.gov/seddas/seddashome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ortal.nysed.gov/abp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F29B-0C59-E38A-FD10-93FC53327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Tools of the Trade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23A76-6B04-9887-EDA4-B37384340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overview of applications for district data coordinator use </a:t>
            </a:r>
          </a:p>
        </p:txBody>
      </p:sp>
    </p:spTree>
    <p:extLst>
      <p:ext uri="{BB962C8B-B14F-4D97-AF65-F5344CB8AC3E}">
        <p14:creationId xmlns:p14="http://schemas.microsoft.com/office/powerpoint/2010/main" val="428028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EBE4-BA96-C05C-88C1-EE01E358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BA547-C6F1-7D29-31A5-24F5FA9AE4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IRS Data Exchange (</a:t>
            </a:r>
            <a:r>
              <a:rPr lang="en-US" dirty="0" err="1"/>
              <a:t>IDEx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EOY Certification form </a:t>
            </a:r>
          </a:p>
          <a:p>
            <a:pPr lvl="1"/>
            <a:r>
              <a:rPr lang="en-US" dirty="0"/>
              <a:t>School Safety &amp; Educational Climate form</a:t>
            </a:r>
          </a:p>
          <a:p>
            <a:pPr lvl="1"/>
            <a:r>
              <a:rPr lang="en-US" dirty="0"/>
              <a:t>BEDS IMF – District Data Form</a:t>
            </a:r>
          </a:p>
          <a:p>
            <a:r>
              <a:rPr lang="en-US" dirty="0"/>
              <a:t>Information and Reporting Services (IRSP)</a:t>
            </a:r>
          </a:p>
          <a:p>
            <a:pPr lvl="1"/>
            <a:r>
              <a:rPr lang="en-US" dirty="0"/>
              <a:t>Teacher Course to Certification Crosswalk</a:t>
            </a:r>
          </a:p>
          <a:p>
            <a:pPr lvl="1"/>
            <a:r>
              <a:rPr lang="en-US" dirty="0"/>
              <a:t>Preliminary ESSA Determinations</a:t>
            </a:r>
          </a:p>
          <a:p>
            <a:pPr lvl="1"/>
            <a:r>
              <a:rPr lang="en-US" dirty="0"/>
              <a:t>Long Term Goals &amp; Measures of Interim Progress (MIPS)</a:t>
            </a:r>
          </a:p>
          <a:p>
            <a:pPr lvl="1"/>
            <a:r>
              <a:rPr lang="en-US" dirty="0"/>
              <a:t>9-12 Grades Growth Results</a:t>
            </a:r>
          </a:p>
          <a:p>
            <a:r>
              <a:rPr lang="en-US" dirty="0"/>
              <a:t>New York State Student Identification System (NYSSIS)</a:t>
            </a:r>
          </a:p>
          <a:p>
            <a:pPr lvl="1"/>
            <a:r>
              <a:rPr lang="en-US" dirty="0"/>
              <a:t>Assigns a NYSSIS ID to each student or matches them with their existing NYSSIS ID</a:t>
            </a:r>
          </a:p>
          <a:p>
            <a:pPr lvl="1"/>
            <a:r>
              <a:rPr lang="en-US" dirty="0"/>
              <a:t>District users resolve “holds” when system is unsure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056E3-287D-2025-781C-D860D0347C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PD System (Pupils with Disabilities)</a:t>
            </a:r>
          </a:p>
          <a:p>
            <a:pPr lvl="1"/>
            <a:r>
              <a:rPr lang="en-US" dirty="0"/>
              <a:t>Special Education reporting system</a:t>
            </a:r>
          </a:p>
          <a:p>
            <a:pPr lvl="1"/>
            <a:r>
              <a:rPr lang="en-US" dirty="0"/>
              <a:t>VR Reports for BEDS Day and End of Year</a:t>
            </a:r>
          </a:p>
          <a:p>
            <a:pPr lvl="1"/>
            <a:r>
              <a:rPr lang="en-US" dirty="0"/>
              <a:t>Sp. Ed. Events</a:t>
            </a:r>
          </a:p>
          <a:p>
            <a:pPr lvl="1"/>
            <a:r>
              <a:rPr lang="en-US" dirty="0"/>
              <a:t>Special Education Director certifies data in this system </a:t>
            </a:r>
          </a:p>
          <a:p>
            <a:r>
              <a:rPr lang="en-US" dirty="0"/>
              <a:t>SED Monitoring &amp; Vendor Performance System</a:t>
            </a:r>
          </a:p>
          <a:p>
            <a:pPr lvl="1"/>
            <a:r>
              <a:rPr lang="en-US" dirty="0"/>
              <a:t>APPR</a:t>
            </a:r>
          </a:p>
          <a:p>
            <a:pPr lvl="2"/>
            <a:r>
              <a:rPr lang="en-US" dirty="0"/>
              <a:t>APPR Plan</a:t>
            </a:r>
          </a:p>
          <a:p>
            <a:pPr lvl="2"/>
            <a:r>
              <a:rPr lang="en-US" dirty="0"/>
              <a:t>Staff Evaluation Certification form</a:t>
            </a:r>
          </a:p>
          <a:p>
            <a:pPr lvl="1"/>
            <a:r>
              <a:rPr lang="en-US" dirty="0"/>
              <a:t>MVPS</a:t>
            </a:r>
          </a:p>
          <a:p>
            <a:r>
              <a:rPr lang="en-US" dirty="0"/>
              <a:t>Exam Request System</a:t>
            </a:r>
          </a:p>
          <a:p>
            <a:pPr lvl="1"/>
            <a:r>
              <a:rPr lang="en-US" dirty="0"/>
              <a:t>Principals use this system to order 3-8 and Regents tests</a:t>
            </a:r>
          </a:p>
        </p:txBody>
      </p:sp>
    </p:spTree>
    <p:extLst>
      <p:ext uri="{BB962C8B-B14F-4D97-AF65-F5344CB8AC3E}">
        <p14:creationId xmlns:p14="http://schemas.microsoft.com/office/powerpoint/2010/main" val="323014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FCB2-8F37-C00E-8184-94674D2F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data.nysed.gov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45BAA-2133-5CC3-3441-1C09E465B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46724"/>
            <a:ext cx="4655820" cy="4023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Public Data Site</a:t>
            </a:r>
          </a:p>
          <a:p>
            <a:pPr lvl="1"/>
            <a:r>
              <a:rPr lang="en-US" dirty="0"/>
              <a:t>Enrollment Data</a:t>
            </a:r>
          </a:p>
          <a:p>
            <a:pPr lvl="1"/>
            <a:r>
              <a:rPr lang="en-US" dirty="0"/>
              <a:t>3-8 ELA &amp; Math Assessment Data</a:t>
            </a:r>
          </a:p>
          <a:p>
            <a:pPr lvl="1"/>
            <a:r>
              <a:rPr lang="en-US" dirty="0"/>
              <a:t>School Report Card</a:t>
            </a:r>
          </a:p>
          <a:p>
            <a:pPr lvl="1"/>
            <a:r>
              <a:rPr lang="en-US" dirty="0"/>
              <a:t>High School Graduation</a:t>
            </a:r>
          </a:p>
          <a:p>
            <a:pPr lvl="1"/>
            <a:r>
              <a:rPr lang="en-US" dirty="0"/>
              <a:t>High School Graduation Pathways</a:t>
            </a:r>
          </a:p>
          <a:p>
            <a:pPr lvl="1"/>
            <a:r>
              <a:rPr lang="en-US" dirty="0"/>
              <a:t>Student &amp; Educator Report</a:t>
            </a:r>
          </a:p>
          <a:p>
            <a:pPr lvl="1"/>
            <a:r>
              <a:rPr lang="en-US" dirty="0"/>
              <a:t>Financial Transparency Report</a:t>
            </a:r>
          </a:p>
          <a:p>
            <a:pPr lvl="1"/>
            <a:r>
              <a:rPr lang="en-US" dirty="0"/>
              <a:t>AP &amp; IB Report</a:t>
            </a:r>
          </a:p>
          <a:p>
            <a:pPr indent="-182880"/>
            <a:r>
              <a:rPr lang="en-US" dirty="0"/>
              <a:t>Downloads</a:t>
            </a:r>
          </a:p>
          <a:p>
            <a:pPr lvl="1"/>
            <a:r>
              <a:rPr lang="en-US" dirty="0"/>
              <a:t>Databases of all public data</a:t>
            </a:r>
          </a:p>
          <a:p>
            <a:r>
              <a:rPr lang="en-US" dirty="0"/>
              <a:t>Login</a:t>
            </a:r>
          </a:p>
          <a:p>
            <a:pPr lvl="1"/>
            <a:r>
              <a:rPr lang="en-US"/>
              <a:t>To access embargoed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Link at bottom of page under Additional Information</a:t>
            </a:r>
          </a:p>
          <a:p>
            <a:pPr lvl="1"/>
            <a:r>
              <a:rPr lang="en-US" dirty="0"/>
              <a:t>In SEDDAS must have ‘Data View’ entitlements to ‘IRS Data” application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E9FBB-5E9D-3E60-D975-41DD5E67F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877" y="1419225"/>
            <a:ext cx="5906249" cy="42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4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CAC2-8324-3AEE-2F0B-D37D0A5A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0 Historical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8FDD0-1C56-5E48-F9D7-5D2236886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https://l0historical.nyseddata.org/</a:t>
            </a:r>
            <a:endParaRPr lang="en-US" dirty="0"/>
          </a:p>
          <a:p>
            <a:r>
              <a:rPr lang="en-US" dirty="0"/>
              <a:t>Used to update prior school year records in L2RPT</a:t>
            </a:r>
          </a:p>
          <a:p>
            <a:r>
              <a:rPr lang="en-US" dirty="0"/>
              <a:t>Data areas available for view and update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Enrollment</a:t>
            </a:r>
          </a:p>
          <a:p>
            <a:pPr lvl="1"/>
            <a:r>
              <a:rPr lang="en-US" dirty="0"/>
              <a:t>Program Fact</a:t>
            </a:r>
          </a:p>
          <a:p>
            <a:pPr lvl="1"/>
            <a:r>
              <a:rPr lang="en-US" dirty="0"/>
              <a:t>Assessment Fact</a:t>
            </a:r>
          </a:p>
          <a:p>
            <a:r>
              <a:rPr lang="en-US" dirty="0"/>
              <a:t>You can only update student data in a school year that the student attended your school. </a:t>
            </a:r>
          </a:p>
          <a:p>
            <a:r>
              <a:rPr lang="en-US" dirty="0"/>
              <a:t>You cannot add a new student to Level 0 Historical</a:t>
            </a:r>
          </a:p>
          <a:p>
            <a:r>
              <a:rPr lang="en-US" dirty="0"/>
              <a:t>Help for Updating Student Data in Level 0 Historical: </a:t>
            </a:r>
            <a:r>
              <a:rPr lang="en-US" dirty="0">
                <a:hlinkClick r:id="rId3"/>
              </a:rPr>
              <a:t>https://l0historical.nyseddata.org/help.aspx?page=studentdata&amp;edit=true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0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228F-D86D-7FAF-6C80-48957E56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L2RPT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30778-6B8F-8EF1-E725-B85AAE492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592432"/>
            <a:ext cx="6130835" cy="452969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https://dwdataview.wnyric.org/</a:t>
            </a:r>
            <a:endParaRPr lang="en-US" dirty="0"/>
          </a:p>
          <a:p>
            <a:r>
              <a:rPr lang="en-US" dirty="0"/>
              <a:t>L2RPT is Level 2</a:t>
            </a:r>
          </a:p>
          <a:p>
            <a:r>
              <a:rPr lang="en-US" dirty="0"/>
              <a:t>Accounts are created in SEDDAS and require entitlements to L2RPT </a:t>
            </a:r>
          </a:p>
          <a:p>
            <a:pPr lvl="1"/>
            <a:r>
              <a:rPr lang="en-US" dirty="0">
                <a:hlinkClick r:id="rId3"/>
              </a:rPr>
              <a:t>https://www.p12.nysed.gov/seddas/guides/l2rpt-quick-guide.pdf</a:t>
            </a:r>
            <a:endParaRPr lang="en-US" dirty="0"/>
          </a:p>
          <a:p>
            <a:pPr lvl="1"/>
            <a:r>
              <a:rPr lang="en-US" dirty="0"/>
              <a:t>There are five roles for L2RPT: </a:t>
            </a:r>
          </a:p>
          <a:p>
            <a:pPr lvl="2"/>
            <a:r>
              <a:rPr lang="en-US" sz="1700" b="1" dirty="0"/>
              <a:t>Free and Reduced Lunch: </a:t>
            </a:r>
            <a:r>
              <a:rPr lang="en-US" sz="1700" dirty="0"/>
              <a:t>this Role grants access to the Free and Reduced Price Lunch Eligibility verification report. </a:t>
            </a:r>
          </a:p>
          <a:p>
            <a:pPr lvl="2"/>
            <a:r>
              <a:rPr lang="en-US" sz="1700" b="1" dirty="0"/>
              <a:t>L2RPT: </a:t>
            </a:r>
            <a:r>
              <a:rPr lang="en-US" sz="1700" dirty="0"/>
              <a:t>this Role grants access to verification reports containing student enrollment, demographic, assessment and course data for accountability, assessments, enrollment, CTE, WATN, TSDL.</a:t>
            </a:r>
          </a:p>
          <a:p>
            <a:pPr lvl="2"/>
            <a:r>
              <a:rPr lang="en-US" sz="1700" b="1" dirty="0"/>
              <a:t>Staff Evaluations: </a:t>
            </a:r>
            <a:r>
              <a:rPr lang="en-US" sz="1700" dirty="0"/>
              <a:t>this Role grants access to the Staff Evaluation verification report. </a:t>
            </a:r>
          </a:p>
          <a:p>
            <a:pPr lvl="2"/>
            <a:r>
              <a:rPr lang="en-US" sz="1700" b="1" dirty="0"/>
              <a:t>Staff Human Resource Data</a:t>
            </a:r>
            <a:r>
              <a:rPr lang="en-US" sz="1700" dirty="0"/>
              <a:t>: this Role grants access to verification reports containing staff data other than evaluation that may be viewed as human resource related (Staff Snapshot, Staff Tenure). </a:t>
            </a:r>
          </a:p>
          <a:p>
            <a:pPr lvl="2"/>
            <a:r>
              <a:rPr lang="en-US" sz="1700" b="1" dirty="0"/>
              <a:t>Staff Data – Other: </a:t>
            </a:r>
            <a:r>
              <a:rPr lang="en-US" sz="1700" dirty="0"/>
              <a:t>this Role grants access to verification reports containing staff data other than human resource and evaluation.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2FA561-53AF-F167-715A-438036480E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90938" y="1592432"/>
            <a:ext cx="4404502" cy="2154226"/>
          </a:xfr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6A3EF-376B-E4B1-651A-3581F3CA6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411" y="3915807"/>
            <a:ext cx="4340902" cy="2095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429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228F-D86D-7FAF-6C80-48957E56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WNYRIC Regional Data Warehouse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30778-6B8F-8EF1-E725-B85AAE492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https://dwdataview.wnyric.org/</a:t>
            </a:r>
            <a:endParaRPr lang="en-US" dirty="0"/>
          </a:p>
          <a:p>
            <a:r>
              <a:rPr lang="en-US" dirty="0"/>
              <a:t>WNYRIC Regional Data Warehouse is Level 1</a:t>
            </a:r>
          </a:p>
          <a:p>
            <a:r>
              <a:rPr lang="en-US" dirty="0"/>
              <a:t>Each district &amp; charter school has 3 user accounts available </a:t>
            </a:r>
          </a:p>
          <a:p>
            <a:r>
              <a:rPr lang="en-US" dirty="0"/>
              <a:t>Additional user accounts can be added for a nominal fee</a:t>
            </a:r>
          </a:p>
          <a:p>
            <a:r>
              <a:rPr lang="en-US" dirty="0"/>
              <a:t>To set up a user account contact Laurie Hazard at </a:t>
            </a:r>
            <a:r>
              <a:rPr lang="en-US" dirty="0">
                <a:hlinkClick r:id="rId3"/>
              </a:rPr>
              <a:t>lhazard@bocesmaars.org</a:t>
            </a:r>
            <a:r>
              <a:rPr lang="en-US" dirty="0"/>
              <a:t> or Matt Fredericks at </a:t>
            </a:r>
            <a:r>
              <a:rPr lang="en-US" dirty="0">
                <a:hlinkClick r:id="rId4"/>
              </a:rPr>
              <a:t>mfrederi@bocesmaars.org</a:t>
            </a:r>
            <a:endParaRPr lang="en-US" dirty="0"/>
          </a:p>
          <a:p>
            <a:r>
              <a:rPr lang="en-US" dirty="0"/>
              <a:t>New users require a Data Warehouse Security Form signed by your superintendent or charter school leader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4842596-7F7C-1245-40A6-527090928C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80188" y="1845734"/>
            <a:ext cx="4937125" cy="241473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57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7258-EDAB-D008-4801-FE0BFBAD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345DE-A661-52A3-B141-AC66E0966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https://level0.monroe.edu/</a:t>
            </a:r>
            <a:endParaRPr lang="en-US" dirty="0"/>
          </a:p>
          <a:p>
            <a:r>
              <a:rPr lang="en-US" dirty="0"/>
              <a:t>Web application used to report SIRS data</a:t>
            </a:r>
          </a:p>
          <a:p>
            <a:r>
              <a:rPr lang="en-US" dirty="0"/>
              <a:t>District Data Coordinators are also Level 0 Security Officers and can create user accounts within the application for users in their district/school</a:t>
            </a:r>
          </a:p>
          <a:p>
            <a:r>
              <a:rPr lang="en-US" dirty="0"/>
              <a:t>New DDCs need to submit a signed Level 0 Security Officer Form to Matt Fredericks at </a:t>
            </a:r>
            <a:r>
              <a:rPr lang="en-US" dirty="0">
                <a:hlinkClick r:id="rId3"/>
              </a:rPr>
              <a:t>mfrederi@bocesmaars.org</a:t>
            </a:r>
            <a:r>
              <a:rPr lang="en-US" dirty="0"/>
              <a:t> before an account can be created for them</a:t>
            </a:r>
          </a:p>
          <a:p>
            <a:r>
              <a:rPr lang="en-US" dirty="0"/>
              <a:t>A Level 0 Security Officer Form must be completed each school year in order to maintain access to Level 0.</a:t>
            </a:r>
          </a:p>
          <a:p>
            <a:r>
              <a:rPr lang="en-US" dirty="0"/>
              <a:t>If you need to add a location in Level 0, contact Matt Fredericks or Laurie Hazard with 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Name of school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BEDS code or Institution 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1AC7-AC30-D551-BCF5-7E1E4E17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6BF7-82F7-66A4-A0E2-F07412E05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Assessment Scoring and Analysis Program: </a:t>
            </a:r>
            <a:r>
              <a:rPr lang="en-US" dirty="0">
                <a:hlinkClick r:id="rId2"/>
              </a:rPr>
              <a:t>https://asap.monroe.edu/</a:t>
            </a:r>
            <a:endParaRPr lang="en-US" dirty="0"/>
          </a:p>
          <a:p>
            <a:r>
              <a:rPr lang="en-US" dirty="0"/>
              <a:t>Web application used to score NYSITELL and Regents exams</a:t>
            </a:r>
          </a:p>
          <a:p>
            <a:r>
              <a:rPr lang="en-US" dirty="0"/>
              <a:t>Accounts for ASAP are created in Level 0</a:t>
            </a:r>
          </a:p>
          <a:p>
            <a:r>
              <a:rPr lang="en-US" dirty="0"/>
              <a:t>Use Level 0 account to log 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97886D-0796-82FC-FCC5-200FBD77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921" y="1845734"/>
            <a:ext cx="4633463" cy="3025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F7DBFCF-A0C0-BB9B-60F7-EF81F0E54A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139" y="4425591"/>
            <a:ext cx="6313714" cy="1136468"/>
          </a:xfrm>
        </p:spPr>
      </p:pic>
    </p:spTree>
    <p:extLst>
      <p:ext uri="{BB962C8B-B14F-4D97-AF65-F5344CB8AC3E}">
        <p14:creationId xmlns:p14="http://schemas.microsoft.com/office/powerpoint/2010/main" val="213054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4081-7C8E-AAE0-FA7D-2CD11CCD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Monroe SFTP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EEC5-0E6C-D284-A43A-79BAABE6D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18" y="1370605"/>
            <a:ext cx="4937760" cy="402335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https://files.monroe.edu/login</a:t>
            </a:r>
            <a:endParaRPr lang="en-US" dirty="0"/>
          </a:p>
          <a:p>
            <a:r>
              <a:rPr lang="en-US" dirty="0"/>
              <a:t>A secure means of sharing files with PII and other sensitive data</a:t>
            </a:r>
          </a:p>
          <a:p>
            <a:r>
              <a:rPr lang="en-US" dirty="0"/>
              <a:t>Contact Mari-Ellen Maloney at </a:t>
            </a:r>
            <a:r>
              <a:rPr lang="en-US" dirty="0">
                <a:hlinkClick r:id="rId3"/>
              </a:rPr>
              <a:t>mmaloney@bocesmaars.org</a:t>
            </a:r>
            <a:r>
              <a:rPr lang="en-US" dirty="0"/>
              <a:t> to set up an account</a:t>
            </a:r>
          </a:p>
          <a:p>
            <a:r>
              <a:rPr lang="en-US" dirty="0"/>
              <a:t>FileZilla: </a:t>
            </a:r>
            <a:r>
              <a:rPr lang="en-US" dirty="0">
                <a:hlinkClick r:id="rId4"/>
              </a:rPr>
              <a:t>https://filezilla-project.org/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85ABE-EC79-1942-7E61-F806559D2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585" y="1600270"/>
            <a:ext cx="2838095" cy="45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22B6187-E56B-08F0-A97C-7BAA0649A2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156962" y="1600270"/>
            <a:ext cx="1676190" cy="1419048"/>
          </a:xfrm>
          <a:ln>
            <a:solidFill>
              <a:schemeClr val="accent1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6CA0E2-2747-C07F-F4E3-4E9B9D20B1D9}"/>
              </a:ext>
            </a:extLst>
          </p:cNvPr>
          <p:cNvCxnSpPr>
            <a:cxnSpLocks/>
          </p:cNvCxnSpPr>
          <p:nvPr/>
        </p:nvCxnSpPr>
        <p:spPr>
          <a:xfrm>
            <a:off x="7445829" y="2714625"/>
            <a:ext cx="79329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TP access - Albert Jean">
            <a:extLst>
              <a:ext uri="{FF2B5EF4-FFF2-40B4-BE49-F238E27FC236}">
                <a16:creationId xmlns:a16="http://schemas.microsoft.com/office/drawing/2014/main" id="{D84FD13D-687C-8E28-4594-3BE83028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977259"/>
            <a:ext cx="1416705" cy="14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8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4AFE-FB77-1D64-D9F2-C8A135C6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 descr="Cup of coffee 3D pattern">
            <a:extLst>
              <a:ext uri="{FF2B5EF4-FFF2-40B4-BE49-F238E27FC236}">
                <a16:creationId xmlns:a16="http://schemas.microsoft.com/office/drawing/2014/main" id="{1E0B9FC7-6C6E-0709-55D4-5760DD515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4" y="1231372"/>
            <a:ext cx="3820071" cy="477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6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C393-AF3E-048B-31C4-8FD85DBE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the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21C5-920E-93F4-A545-EB5215A2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SEDREF</a:t>
            </a:r>
          </a:p>
          <a:p>
            <a:r>
              <a:rPr lang="en-US" dirty="0"/>
              <a:t>SEDDAS</a:t>
            </a:r>
          </a:p>
          <a:p>
            <a:r>
              <a:rPr lang="en-US" dirty="0"/>
              <a:t>Application Business Portal</a:t>
            </a:r>
          </a:p>
          <a:p>
            <a:r>
              <a:rPr lang="en-US" dirty="0"/>
              <a:t>Data.nysed.gov</a:t>
            </a:r>
          </a:p>
          <a:p>
            <a:r>
              <a:rPr lang="en-US" dirty="0"/>
              <a:t>Level 0 Historical</a:t>
            </a:r>
          </a:p>
          <a:p>
            <a:r>
              <a:rPr lang="en-US" dirty="0"/>
              <a:t>L2RPT (Level 2)</a:t>
            </a:r>
          </a:p>
          <a:p>
            <a:r>
              <a:rPr lang="en-US" dirty="0"/>
              <a:t>WNYRIC Regional Data Warehouse (Level 1)</a:t>
            </a:r>
          </a:p>
          <a:p>
            <a:r>
              <a:rPr lang="en-US" dirty="0"/>
              <a:t>Level 0</a:t>
            </a:r>
          </a:p>
          <a:p>
            <a:r>
              <a:rPr lang="en-US" dirty="0"/>
              <a:t>ASAP</a:t>
            </a:r>
          </a:p>
          <a:p>
            <a:r>
              <a:rPr lang="en-US" dirty="0"/>
              <a:t>Monroe SFTP</a:t>
            </a:r>
          </a:p>
        </p:txBody>
      </p:sp>
    </p:spTree>
    <p:extLst>
      <p:ext uri="{BB962C8B-B14F-4D97-AF65-F5344CB8AC3E}">
        <p14:creationId xmlns:p14="http://schemas.microsoft.com/office/powerpoint/2010/main" val="370407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4E1C-82A5-CFA6-EA4E-B7F173E0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SEDREF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3744-02E3-F492-997E-C9DA2F9C82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i="0" u="none" strike="noStrike" dirty="0">
                <a:effectLst/>
              </a:rPr>
              <a:t>State Education Department Reference File</a:t>
            </a:r>
            <a:endParaRPr lang="en-US" dirty="0"/>
          </a:p>
          <a:p>
            <a:r>
              <a:rPr lang="en-US" dirty="0"/>
              <a:t>Publicly Available Database of NYS Institutions</a:t>
            </a:r>
          </a:p>
          <a:p>
            <a:pPr lvl="1"/>
            <a:r>
              <a:rPr lang="en-US" dirty="0"/>
              <a:t>Districts &amp; BOCES</a:t>
            </a:r>
          </a:p>
          <a:p>
            <a:pPr lvl="1"/>
            <a:r>
              <a:rPr lang="en-US" dirty="0"/>
              <a:t>Charter schools</a:t>
            </a:r>
          </a:p>
          <a:p>
            <a:pPr lvl="1"/>
            <a:r>
              <a:rPr lang="en-US" dirty="0"/>
              <a:t>Non-public schools</a:t>
            </a:r>
          </a:p>
          <a:p>
            <a:pPr lvl="1"/>
            <a:r>
              <a:rPr lang="en-US" dirty="0"/>
              <a:t>Approved Pre-School Programs</a:t>
            </a:r>
          </a:p>
          <a:p>
            <a:pPr lvl="1"/>
            <a:r>
              <a:rPr lang="en-US" dirty="0"/>
              <a:t>Approved School-Age Special Ed Programs</a:t>
            </a:r>
          </a:p>
          <a:p>
            <a:r>
              <a:rPr lang="en-US" dirty="0"/>
              <a:t>Information in SEDREF</a:t>
            </a:r>
          </a:p>
          <a:p>
            <a:pPr lvl="1"/>
            <a:r>
              <a:rPr lang="en-US" dirty="0"/>
              <a:t>Institution code</a:t>
            </a:r>
          </a:p>
          <a:p>
            <a:pPr lvl="1"/>
            <a:r>
              <a:rPr lang="en-US" dirty="0"/>
              <a:t>BEDS code </a:t>
            </a:r>
          </a:p>
          <a:p>
            <a:pPr lvl="1"/>
            <a:r>
              <a:rPr lang="en-US" dirty="0"/>
              <a:t>Administrative Positions</a:t>
            </a:r>
          </a:p>
          <a:p>
            <a:pPr lvl="1"/>
            <a:r>
              <a:rPr lang="en-US" dirty="0"/>
              <a:t>Institution Type</a:t>
            </a:r>
          </a:p>
          <a:p>
            <a:pPr lvl="1"/>
            <a:r>
              <a:rPr lang="en-US" dirty="0"/>
              <a:t>CSE Placement Eligible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6DBDA-6E0D-8E5B-4F6F-A4937D3F91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SEDREF COGNOS Reports</a:t>
            </a:r>
          </a:p>
          <a:p>
            <a:pPr lvl="1"/>
            <a:r>
              <a:rPr lang="en-US" dirty="0"/>
              <a:t>Preschool Approved Special Education Programs</a:t>
            </a:r>
          </a:p>
          <a:p>
            <a:pPr lvl="1"/>
            <a:r>
              <a:rPr lang="en-US" dirty="0"/>
              <a:t>School-Age Approved Special Education Programs</a:t>
            </a:r>
          </a:p>
          <a:p>
            <a:r>
              <a:rPr lang="en-US" dirty="0"/>
              <a:t>SEDREF is used as the source by NYSED for LEA contacts</a:t>
            </a:r>
          </a:p>
          <a:p>
            <a:pPr lvl="1"/>
            <a:r>
              <a:rPr lang="en-US" dirty="0"/>
              <a:t>If your contacts in SEDREF are not updated, then your school might not be getting important information and memos from NYSED</a:t>
            </a:r>
          </a:p>
          <a:p>
            <a:r>
              <a:rPr lang="en-US" dirty="0"/>
              <a:t>SEDREF Main Information Page</a:t>
            </a:r>
          </a:p>
          <a:p>
            <a:r>
              <a:rPr lang="en-US" dirty="0">
                <a:hlinkClick r:id="rId2"/>
              </a:rPr>
              <a:t>https://www.oms.nysed.gov/sedref/</a:t>
            </a:r>
            <a:endParaRPr lang="en-US" dirty="0"/>
          </a:p>
          <a:p>
            <a:r>
              <a:rPr lang="en-US" dirty="0"/>
              <a:t>SEDREF Search Page</a:t>
            </a:r>
          </a:p>
          <a:p>
            <a:r>
              <a:rPr lang="en-US" dirty="0">
                <a:hlinkClick r:id="rId3"/>
              </a:rPr>
              <a:t>https://portal.nysed.gov/abp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2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73D-C3A3-3BAF-B4CE-7E72EA4F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SEDREF Query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FF3BE-9231-220B-BD04-63B6E35D2F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Each District and school has its own Institution ID and SED Code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dirty="0"/>
              <a:t>Greece CSD: </a:t>
            </a:r>
          </a:p>
          <a:p>
            <a:pPr marL="650113" lvl="2" indent="-174625">
              <a:buFont typeface="Arial" panose="020B0604020202020204" pitchFamily="34" charset="0"/>
              <a:buChar char="•"/>
            </a:pPr>
            <a:r>
              <a:rPr lang="en-US" dirty="0"/>
              <a:t>Inst. ID 800000051588 </a:t>
            </a:r>
          </a:p>
          <a:p>
            <a:pPr marL="650113" lvl="2" indent="-174625">
              <a:buFont typeface="Arial" panose="020B0604020202020204" pitchFamily="34" charset="0"/>
              <a:buChar char="•"/>
            </a:pPr>
            <a:r>
              <a:rPr lang="en-US" dirty="0"/>
              <a:t>SED Code: 260501060000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dirty="0"/>
              <a:t>Odyssey</a:t>
            </a:r>
          </a:p>
          <a:p>
            <a:pPr marL="650113" lvl="2" indent="-174625">
              <a:buFont typeface="Arial" panose="020B0604020202020204" pitchFamily="34" charset="0"/>
              <a:buChar char="•"/>
            </a:pPr>
            <a:r>
              <a:rPr lang="en-US" dirty="0"/>
              <a:t>Inst. ID: 800000051555</a:t>
            </a:r>
          </a:p>
          <a:p>
            <a:pPr marL="650113" lvl="2" indent="-174625">
              <a:buFont typeface="Arial" panose="020B0604020202020204" pitchFamily="34" charset="0"/>
              <a:buChar char="•"/>
            </a:pPr>
            <a:r>
              <a:rPr lang="en-US" dirty="0"/>
              <a:t>SED Code: 260501060013</a:t>
            </a:r>
          </a:p>
          <a:p>
            <a:pPr marL="0" indent="0">
              <a:buNone/>
            </a:pPr>
            <a:r>
              <a:rPr lang="en-US" dirty="0"/>
              <a:t>Search Tips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use “%” as a wildcard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County Code = “26” for MONROE county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Inactive Ind: = “N” to show only active locations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78358" lvl="1" indent="-285750"/>
            <a:endParaRPr lang="en-US" dirty="0"/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E362322-1BD8-A34E-B044-F9C0B1EB42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755" y="1262743"/>
            <a:ext cx="4676509" cy="460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2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73D-C3A3-3BAF-B4CE-7E72EA4F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SEDREF Administrative Positions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FF3BE-9231-220B-BD04-63B6E35D2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3554939" cy="4023359"/>
          </a:xfrm>
        </p:spPr>
        <p:txBody>
          <a:bodyPr>
            <a:norm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Administrative Positions 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dirty="0"/>
              <a:t>Chief Executive Officer (SEDDAS)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dirty="0"/>
              <a:t>3-8 Testing Coordinator (DTC)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dirty="0"/>
              <a:t>NYSAA Testing Coordinator (KITE)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dirty="0"/>
              <a:t>Information Officer (DDC)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dirty="0"/>
              <a:t>Principal (Exam Request)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Used by NYSED to send emails to primary contact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SEDDAS Admin is CEO in SEDREF </a:t>
            </a:r>
          </a:p>
          <a:p>
            <a:pPr marL="29260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CFBA87-6940-102F-341A-7988201985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6184"/>
          <a:stretch/>
        </p:blipFill>
        <p:spPr>
          <a:xfrm>
            <a:off x="4652219" y="1845734"/>
            <a:ext cx="7415659" cy="326370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094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FDA5-5786-065E-AA94-845FA1A7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SEDREF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F1D3-2F86-6E47-DE57-48905E779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SEDREF Main Information Page: </a:t>
            </a:r>
            <a:r>
              <a:rPr lang="en-US" dirty="0">
                <a:hlinkClick r:id="rId2"/>
              </a:rPr>
              <a:t>https://www.oms.nysed.gov/sedref/</a:t>
            </a:r>
            <a:endParaRPr lang="en-US" dirty="0"/>
          </a:p>
          <a:p>
            <a:pPr lvl="1"/>
            <a:r>
              <a:rPr lang="en-US" dirty="0"/>
              <a:t>Provides instructions for changing information in SEDREF</a:t>
            </a:r>
          </a:p>
          <a:p>
            <a:pPr marL="0" indent="0">
              <a:buNone/>
            </a:pPr>
            <a:r>
              <a:rPr lang="en-US" dirty="0"/>
              <a:t>Changes in SEDREF</a:t>
            </a:r>
          </a:p>
          <a:p>
            <a:pPr lvl="1"/>
            <a:r>
              <a:rPr lang="en-US" dirty="0"/>
              <a:t>Send request on Institution’s letterhead to </a:t>
            </a:r>
            <a:r>
              <a:rPr lang="en-US" dirty="0">
                <a:hlinkClick r:id="rId3"/>
              </a:rPr>
              <a:t>datasupport@nysed.gov</a:t>
            </a:r>
            <a:endParaRPr lang="en-US" dirty="0"/>
          </a:p>
          <a:p>
            <a:pPr lvl="1"/>
            <a:r>
              <a:rPr lang="en-US" dirty="0"/>
              <a:t>Must include</a:t>
            </a:r>
          </a:p>
          <a:p>
            <a:pPr lvl="2"/>
            <a:r>
              <a:rPr lang="en-US" dirty="0"/>
              <a:t>School BEDS code</a:t>
            </a:r>
          </a:p>
          <a:p>
            <a:pPr lvl="2"/>
            <a:r>
              <a:rPr lang="en-US" dirty="0"/>
              <a:t>Email address and phone number of new individual</a:t>
            </a:r>
          </a:p>
          <a:p>
            <a:pPr lvl="2"/>
            <a:r>
              <a:rPr lang="en-US" dirty="0"/>
              <a:t>Effective date of the change</a:t>
            </a:r>
          </a:p>
          <a:p>
            <a:pPr lvl="2"/>
            <a:r>
              <a:rPr lang="en-US" dirty="0"/>
              <a:t>Signature of current superintendent or principal </a:t>
            </a:r>
          </a:p>
          <a:p>
            <a:pPr lvl="1"/>
            <a:r>
              <a:rPr lang="en-US" dirty="0"/>
              <a:t>Nonpublic schools must use CFO form found on SEDREF main page to change CFO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9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4E72-440C-5699-B719-1CB545A0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58748-355F-B401-76C0-7E2EE3E71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Education Department Delegated Account System (SEDDAS)</a:t>
            </a:r>
          </a:p>
          <a:p>
            <a:pPr lvl="1"/>
            <a:r>
              <a:rPr lang="en-US" dirty="0"/>
              <a:t>Create and manage accounts for NYSED web-based applications</a:t>
            </a:r>
          </a:p>
          <a:p>
            <a:pPr lvl="1"/>
            <a:r>
              <a:rPr lang="en-US" dirty="0"/>
              <a:t>CEO identified in SEDREF is the Super/CEO Delegated Administrator for SEDDAS</a:t>
            </a:r>
          </a:p>
          <a:p>
            <a:r>
              <a:rPr lang="en-US" dirty="0"/>
              <a:t>SEDDAS Roles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Super/CEO Delegated Administrator – can create other roles in SEDDAS (Superintendent/CEO)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Delegated Administrator – can create accounts for users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Entitlement Administrator – can create entitlements for users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Delegated Account/Entitlement Administrator – can create accounts and entitlements for users</a:t>
            </a:r>
          </a:p>
          <a:p>
            <a:r>
              <a:rPr lang="en-US" dirty="0"/>
              <a:t>SEDDAS User Guides: </a:t>
            </a:r>
            <a:r>
              <a:rPr lang="en-US" dirty="0">
                <a:hlinkClick r:id="rId2"/>
              </a:rPr>
              <a:t>https://www.p12.nysed.gov/seddas/seddashome.html</a:t>
            </a:r>
            <a:endParaRPr lang="en-US" dirty="0"/>
          </a:p>
          <a:p>
            <a:r>
              <a:rPr lang="en-US" dirty="0"/>
              <a:t>SEDDAS Support Information: </a:t>
            </a:r>
            <a:r>
              <a:rPr lang="en-US" dirty="0">
                <a:hlinkClick r:id="rId3"/>
              </a:rPr>
              <a:t>https://datasupport.nysed.gov/hc/en-us/articles/218069963-NYSED-Office-of-Information-and-Reporting-Services-Web-Applications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4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FCB2-8F37-C00E-8184-94674D2F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45BAA-2133-5CC3-3441-1C09E465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Systems SEDDAS manages access to:</a:t>
            </a:r>
          </a:p>
          <a:p>
            <a:pPr lvl="1"/>
            <a:r>
              <a:rPr lang="en-US" dirty="0"/>
              <a:t>Application Business Portal</a:t>
            </a:r>
          </a:p>
          <a:p>
            <a:pPr lvl="1"/>
            <a:r>
              <a:rPr lang="en-US" dirty="0"/>
              <a:t>IRS Data Exchange (</a:t>
            </a:r>
            <a:r>
              <a:rPr lang="en-US" dirty="0" err="1"/>
              <a:t>IDEx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Information and Reporting Services (IRSP)</a:t>
            </a:r>
          </a:p>
          <a:p>
            <a:pPr lvl="1"/>
            <a:r>
              <a:rPr lang="en-US" dirty="0"/>
              <a:t>New York State Student Identification System</a:t>
            </a:r>
          </a:p>
          <a:p>
            <a:pPr lvl="1"/>
            <a:r>
              <a:rPr lang="en-US" dirty="0"/>
              <a:t>NYSSIS State Match Child Nutrition</a:t>
            </a:r>
          </a:p>
          <a:p>
            <a:pPr lvl="1"/>
            <a:r>
              <a:rPr lang="en-US" dirty="0"/>
              <a:t>PD System</a:t>
            </a:r>
          </a:p>
          <a:p>
            <a:pPr lvl="1"/>
            <a:r>
              <a:rPr lang="en-US" dirty="0"/>
              <a:t>Exam Request System</a:t>
            </a:r>
          </a:p>
          <a:p>
            <a:pPr lvl="1"/>
            <a:r>
              <a:rPr lang="en-US" dirty="0"/>
              <a:t>SED Monitoring &amp; Vendor Performance</a:t>
            </a:r>
          </a:p>
          <a:p>
            <a:pPr lvl="1"/>
            <a:r>
              <a:rPr lang="en-US" dirty="0"/>
              <a:t>L2RPT</a:t>
            </a:r>
          </a:p>
          <a:p>
            <a:pPr lvl="1"/>
            <a:r>
              <a:rPr lang="en-US" dirty="0"/>
              <a:t>Level 0 Historical</a:t>
            </a:r>
          </a:p>
          <a:p>
            <a:pPr lvl="1"/>
            <a:r>
              <a:rPr lang="en-US" dirty="0"/>
              <a:t>Data.nysed.gov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Change Your Password using link at top of Application Business Portal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dirty="0"/>
              <a:t>Changes password for ALL SEDDAS applications including L2RPT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22470-743C-B136-83F9-CF8AF06E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284" y="1845734"/>
            <a:ext cx="6001538" cy="26429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125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73D-C3A3-3BAF-B4CE-7E72EA4F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Business Portal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FF3BE-9231-220B-BD04-63B6E35D2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179695" cy="4023359"/>
          </a:xfrm>
        </p:spPr>
        <p:txBody>
          <a:bodyPr>
            <a:norm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200" dirty="0">
                <a:hlinkClick r:id="rId2"/>
              </a:rPr>
              <a:t>https://portal.nysed.gov/abp/</a:t>
            </a:r>
            <a:endParaRPr lang="en-US" sz="22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Access to most SEDDAS applications is through the Application Business Portal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Use your SEDDAS account to login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My Applications includes a list of applications to which you have been given SEDDAS entitlements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Public Links includes a list of publicly available applications</a:t>
            </a:r>
          </a:p>
          <a:p>
            <a:pPr lvl="1"/>
            <a:r>
              <a:rPr lang="en-US" sz="1900" dirty="0"/>
              <a:t>SEDREF Query</a:t>
            </a:r>
          </a:p>
          <a:p>
            <a:pPr lvl="1"/>
            <a:r>
              <a:rPr lang="en-US" sz="1900" dirty="0"/>
              <a:t>NYSED Public web site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B02FF6-AFD8-45E7-6D90-3F1AF444D4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6974" y="1276431"/>
            <a:ext cx="4522051" cy="2580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3E99F6-E36E-9E55-9B3D-2BF004E0A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3428999"/>
            <a:ext cx="4210050" cy="2788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8695702"/>
      </p:ext>
    </p:extLst>
  </p:cSld>
  <p:clrMapOvr>
    <a:masterClrMapping/>
  </p:clrMapOvr>
</p:sld>
</file>

<file path=ppt/theme/theme1.xml><?xml version="1.0" encoding="utf-8"?>
<a:theme xmlns:a="http://schemas.openxmlformats.org/drawingml/2006/main" name="DDCTraining">
  <a:themeElements>
    <a:clrScheme name="Custom 2">
      <a:dk1>
        <a:srgbClr val="000000"/>
      </a:dk1>
      <a:lt1>
        <a:sysClr val="window" lastClr="FFFFFF"/>
      </a:lt1>
      <a:dk2>
        <a:srgbClr val="000000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DCTraining" id="{D039F065-AEE6-41AC-B09B-E9466E4322E8}" vid="{7D61FDC7-31D5-4F38-8E39-53180BFD5E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DDCTraining</Template>
  <TotalTime>944</TotalTime>
  <Words>1361</Words>
  <Application>Microsoft Office PowerPoint</Application>
  <PresentationFormat>Widescreen</PresentationFormat>
  <Paragraphs>203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DDCTraining</vt:lpstr>
      <vt:lpstr>Tools of the Trade</vt:lpstr>
      <vt:lpstr>Tools of the Trade</vt:lpstr>
      <vt:lpstr>SEDREF</vt:lpstr>
      <vt:lpstr>SEDREF Query</vt:lpstr>
      <vt:lpstr>SEDREF Administrative Positions</vt:lpstr>
      <vt:lpstr>SEDREF Changes</vt:lpstr>
      <vt:lpstr>SEDDAS</vt:lpstr>
      <vt:lpstr>SEDDAS</vt:lpstr>
      <vt:lpstr>Application Business Portal</vt:lpstr>
      <vt:lpstr>My Applications</vt:lpstr>
      <vt:lpstr>data.nysed.gov</vt:lpstr>
      <vt:lpstr>Level 0 Historical</vt:lpstr>
      <vt:lpstr>L2RPT</vt:lpstr>
      <vt:lpstr>WNYRIC Regional Data Warehouse</vt:lpstr>
      <vt:lpstr>Level 0</vt:lpstr>
      <vt:lpstr>ASAP</vt:lpstr>
      <vt:lpstr>Monroe SFTP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of the Trade</dc:title>
  <dc:creator>Laurie Hazard</dc:creator>
  <cp:lastModifiedBy>Laurie Hazard</cp:lastModifiedBy>
  <cp:revision>2</cp:revision>
  <dcterms:created xsi:type="dcterms:W3CDTF">2023-11-01T12:51:55Z</dcterms:created>
  <dcterms:modified xsi:type="dcterms:W3CDTF">2023-12-19T14:14:19Z</dcterms:modified>
</cp:coreProperties>
</file>